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8" r:id="rId1"/>
  </p:sldMasterIdLst>
  <p:notesMasterIdLst>
    <p:notesMasterId r:id="rId22"/>
  </p:notesMasterIdLst>
  <p:sldIdLst>
    <p:sldId id="256" r:id="rId2"/>
    <p:sldId id="313" r:id="rId3"/>
    <p:sldId id="259" r:id="rId4"/>
    <p:sldId id="260" r:id="rId5"/>
    <p:sldId id="261" r:id="rId6"/>
    <p:sldId id="265" r:id="rId7"/>
    <p:sldId id="355" r:id="rId8"/>
    <p:sldId id="341" r:id="rId9"/>
    <p:sldId id="348" r:id="rId10"/>
    <p:sldId id="346" r:id="rId11"/>
    <p:sldId id="277" r:id="rId12"/>
    <p:sldId id="367" r:id="rId13"/>
    <p:sldId id="349" r:id="rId14"/>
    <p:sldId id="301" r:id="rId15"/>
    <p:sldId id="363" r:id="rId16"/>
    <p:sldId id="364" r:id="rId17"/>
    <p:sldId id="366" r:id="rId18"/>
    <p:sldId id="350" r:id="rId19"/>
    <p:sldId id="314" r:id="rId20"/>
    <p:sldId id="305" r:id="rId21"/>
  </p:sldIdLst>
  <p:sldSz cx="9144000" cy="5143500" type="screen16x9"/>
  <p:notesSz cx="6858000" cy="9144000"/>
  <p:embeddedFontLst>
    <p:embeddedFont>
      <p:font typeface="Nanum Gothic" panose="020B0604020202020204" charset="-127"/>
      <p:regular r:id="rId23"/>
      <p:bold r:id="rId24"/>
    </p:embeddedFont>
    <p:embeddedFont>
      <p:font typeface="Abhaya Libre" panose="020B0604020202020204" charset="0"/>
      <p:regular r:id="rId25"/>
      <p:bold r:id="rId26"/>
    </p:embeddedFont>
    <p:embeddedFont>
      <p:font typeface="Lexend Mega" panose="020B0604020202020204" charset="0"/>
      <p:regular r:id="rId27"/>
      <p:bold r:id="rId28"/>
    </p:embeddedFont>
    <p:embeddedFont>
      <p:font typeface="Raleway" pitchFamily="2" charset="0"/>
      <p:regular r:id="rId29"/>
      <p:bold r:id="rId30"/>
      <p:italic r:id="rId31"/>
      <p:boldItalic r:id="rId32"/>
    </p:embeddedFont>
    <p:embeddedFont>
      <p:font typeface="Raleway ExtraBold" pitchFamily="2" charset="0"/>
      <p:bold r:id="rId33"/>
      <p:boldItalic r:id="rId34"/>
    </p:embeddedFont>
    <p:embeddedFont>
      <p:font typeface="Roboto Condensed Light" panose="02000000000000000000" pitchFamily="2" charset="0"/>
      <p:regular r:id="rId35"/>
      <p: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C5E5"/>
    <a:srgbClr val="FF99CC"/>
    <a:srgbClr val="FF99FF"/>
    <a:srgbClr val="CC99FF"/>
    <a:srgbClr val="CCFFFF"/>
    <a:srgbClr val="FCAA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6F5B6BA-6618-4B9E-BB55-457AEB529A34}">
  <a:tblStyle styleId="{86F5B6BA-6618-4B9E-BB55-457AEB529A3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ae08f917f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ae08f917f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MARIA</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MARIA</a:t>
            </a:r>
          </a:p>
        </p:txBody>
      </p:sp>
    </p:spTree>
    <p:extLst>
      <p:ext uri="{BB962C8B-B14F-4D97-AF65-F5344CB8AC3E}">
        <p14:creationId xmlns:p14="http://schemas.microsoft.com/office/powerpoint/2010/main" val="2602446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115cd6818e6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115cd6818e6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maria</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115cd6818e6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115cd6818e6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maria</a:t>
            </a:r>
            <a:endParaRPr dirty="0"/>
          </a:p>
        </p:txBody>
      </p:sp>
    </p:spTree>
    <p:extLst>
      <p:ext uri="{BB962C8B-B14F-4D97-AF65-F5344CB8AC3E}">
        <p14:creationId xmlns:p14="http://schemas.microsoft.com/office/powerpoint/2010/main" val="193883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bader</a:t>
            </a:r>
            <a:endParaRPr lang="en-US" dirty="0"/>
          </a:p>
        </p:txBody>
      </p:sp>
    </p:spTree>
    <p:extLst>
      <p:ext uri="{BB962C8B-B14F-4D97-AF65-F5344CB8AC3E}">
        <p14:creationId xmlns:p14="http://schemas.microsoft.com/office/powerpoint/2010/main" val="875744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4"/>
        <p:cNvGrpSpPr/>
        <p:nvPr/>
      </p:nvGrpSpPr>
      <p:grpSpPr>
        <a:xfrm>
          <a:off x="0" y="0"/>
          <a:ext cx="0" cy="0"/>
          <a:chOff x="0" y="0"/>
          <a:chExt cx="0" cy="0"/>
        </a:xfrm>
      </p:grpSpPr>
      <p:sp>
        <p:nvSpPr>
          <p:cNvPr id="1725" name="Google Shape;1725;g115cd6818e6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6" name="Google Shape;1726;g115cd6818e6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bader</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bader</a:t>
            </a:r>
            <a:endParaRPr lang="en-US" dirty="0"/>
          </a:p>
        </p:txBody>
      </p:sp>
    </p:spTree>
    <p:extLst>
      <p:ext uri="{BB962C8B-B14F-4D97-AF65-F5344CB8AC3E}">
        <p14:creationId xmlns:p14="http://schemas.microsoft.com/office/powerpoint/2010/main" val="2635210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ae08f917ff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ae08f917ff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ali</a:t>
            </a:r>
            <a:endParaRPr dirty="0"/>
          </a:p>
        </p:txBody>
      </p:sp>
    </p:spTree>
    <p:extLst>
      <p:ext uri="{BB962C8B-B14F-4D97-AF65-F5344CB8AC3E}">
        <p14:creationId xmlns:p14="http://schemas.microsoft.com/office/powerpoint/2010/main" val="390103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ali</a:t>
            </a:r>
            <a:endParaRPr lang="en-US" dirty="0"/>
          </a:p>
        </p:txBody>
      </p:sp>
    </p:spTree>
    <p:extLst>
      <p:ext uri="{BB962C8B-B14F-4D97-AF65-F5344CB8AC3E}">
        <p14:creationId xmlns:p14="http://schemas.microsoft.com/office/powerpoint/2010/main" val="6203374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ALI</a:t>
            </a:r>
          </a:p>
        </p:txBody>
      </p:sp>
    </p:spTree>
    <p:extLst>
      <p:ext uri="{BB962C8B-B14F-4D97-AF65-F5344CB8AC3E}">
        <p14:creationId xmlns:p14="http://schemas.microsoft.com/office/powerpoint/2010/main" val="31681109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7"/>
        <p:cNvGrpSpPr/>
        <p:nvPr/>
      </p:nvGrpSpPr>
      <p:grpSpPr>
        <a:xfrm>
          <a:off x="0" y="0"/>
          <a:ext cx="0" cy="0"/>
          <a:chOff x="0" y="0"/>
          <a:chExt cx="0" cy="0"/>
        </a:xfrm>
      </p:grpSpPr>
      <p:sp>
        <p:nvSpPr>
          <p:cNvPr id="2048" name="Google Shape;2048;g115cd6818e6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9" name="Google Shape;2049;g115cd6818e6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ALI – EXPLAIN THE ISSUE OF INVESTMENT BEING BASED ON WHICH STRATEGY THE CLIENT IS GOING FOR</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9"/>
        <p:cNvGrpSpPr/>
        <p:nvPr/>
      </p:nvGrpSpPr>
      <p:grpSpPr>
        <a:xfrm>
          <a:off x="0" y="0"/>
          <a:ext cx="0" cy="0"/>
          <a:chOff x="0" y="0"/>
          <a:chExt cx="0" cy="0"/>
        </a:xfrm>
      </p:grpSpPr>
      <p:sp>
        <p:nvSpPr>
          <p:cNvPr id="2020" name="Google Shape;2020;gae39994066_5_25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1" name="Google Shape;2021;gae39994066_5_25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MARIA</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2"/>
        <p:cNvGrpSpPr/>
        <p:nvPr/>
      </p:nvGrpSpPr>
      <p:grpSpPr>
        <a:xfrm>
          <a:off x="0" y="0"/>
          <a:ext cx="0" cy="0"/>
          <a:chOff x="0" y="0"/>
          <a:chExt cx="0" cy="0"/>
        </a:xfrm>
      </p:grpSpPr>
      <p:sp>
        <p:nvSpPr>
          <p:cNvPr id="1853" name="Google Shape;1853;gae39994066_5_4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4" name="Google Shape;1854;gae39994066_5_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ALI – CONCLUDE THE PRESENTATION</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115481cf559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115481cf559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MARIA: WE WILL MOVE THROUGH THE FOLLOWING TOPICS</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ae2cca4da1_0_5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ae2cca4da1_0_5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MARIA – I will be explaining the data we have used to create our analysis</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b61e6517f4_0_1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b61e6517f4_0_1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MARIA– Important things to note is that we worked on data scraped on 29&amp;30June with total number of listings of 16317. We have removed the listings without prices and listings without reviews as well because they generally tend to be overpriced and there were previous bookings. The host could book his own property to indicate greater demand.</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ae08f917ff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ae08f917ff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AFRAH – We will go through the key pointers that we found through our market analysis which also helped us in UNDERSTANDING which property would be the best investment in the city of cape town</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AFRAH: explain that we showed a </a:t>
            </a:r>
            <a:r>
              <a:rPr lang="en-US" dirty="0" err="1"/>
              <a:t>snippit</a:t>
            </a:r>
            <a:r>
              <a:rPr lang="en-US" dirty="0"/>
              <a:t> of the two top listings of host ID’s profile from the Airbnb and website</a:t>
            </a:r>
          </a:p>
        </p:txBody>
      </p:sp>
    </p:spTree>
    <p:extLst>
      <p:ext uri="{BB962C8B-B14F-4D97-AF65-F5344CB8AC3E}">
        <p14:creationId xmlns:p14="http://schemas.microsoft.com/office/powerpoint/2010/main" val="145706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AFRAH – mention top 3 wards</a:t>
            </a:r>
          </a:p>
        </p:txBody>
      </p:sp>
    </p:spTree>
    <p:extLst>
      <p:ext uri="{BB962C8B-B14F-4D97-AF65-F5344CB8AC3E}">
        <p14:creationId xmlns:p14="http://schemas.microsoft.com/office/powerpoint/2010/main" val="160488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MARIA</a:t>
            </a:r>
          </a:p>
        </p:txBody>
      </p:sp>
    </p:spTree>
    <p:extLst>
      <p:ext uri="{BB962C8B-B14F-4D97-AF65-F5344CB8AC3E}">
        <p14:creationId xmlns:p14="http://schemas.microsoft.com/office/powerpoint/2010/main" val="3906487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0" y="0"/>
            <a:ext cx="9144000" cy="5143500"/>
          </a:xfrm>
          <a:prstGeom prst="rect">
            <a:avLst/>
          </a:prstGeom>
          <a:solidFill>
            <a:schemeClr val="dk1">
              <a:alpha val="458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1371600" y="1657350"/>
            <a:ext cx="6400800" cy="1463100"/>
          </a:xfrm>
          <a:prstGeom prst="rect">
            <a:avLst/>
          </a:prstGeom>
        </p:spPr>
        <p:txBody>
          <a:bodyPr spcFirstLastPara="1" wrap="square" lIns="0" tIns="0" rIns="0" bIns="0" anchor="ctr" anchorCtr="0">
            <a:noAutofit/>
          </a:bodyPr>
          <a:lstStyle>
            <a:lvl1pPr lvl="0" algn="ctr">
              <a:lnSpc>
                <a:spcPct val="80000"/>
              </a:lnSpc>
              <a:spcBef>
                <a:spcPts val="0"/>
              </a:spcBef>
              <a:spcAft>
                <a:spcPts val="0"/>
              </a:spcAft>
              <a:buClr>
                <a:schemeClr val="dk2"/>
              </a:buClr>
              <a:buSzPts val="5200"/>
              <a:buNone/>
              <a:defRPr sz="5200">
                <a:solidFill>
                  <a:schemeClr val="dk2"/>
                </a:solidFill>
              </a:defRPr>
            </a:lvl1pPr>
            <a:lvl2pPr lvl="1" algn="ctr">
              <a:spcBef>
                <a:spcPts val="0"/>
              </a:spcBef>
              <a:spcAft>
                <a:spcPts val="0"/>
              </a:spcAft>
              <a:buClr>
                <a:schemeClr val="dk2"/>
              </a:buClr>
              <a:buSzPts val="5200"/>
              <a:buNone/>
              <a:defRPr sz="5200">
                <a:solidFill>
                  <a:schemeClr val="dk2"/>
                </a:solidFill>
              </a:defRPr>
            </a:lvl2pPr>
            <a:lvl3pPr lvl="2" algn="ctr">
              <a:spcBef>
                <a:spcPts val="0"/>
              </a:spcBef>
              <a:spcAft>
                <a:spcPts val="0"/>
              </a:spcAft>
              <a:buClr>
                <a:schemeClr val="dk2"/>
              </a:buClr>
              <a:buSzPts val="5200"/>
              <a:buNone/>
              <a:defRPr sz="5200">
                <a:solidFill>
                  <a:schemeClr val="dk2"/>
                </a:solidFill>
              </a:defRPr>
            </a:lvl3pPr>
            <a:lvl4pPr lvl="3" algn="ctr">
              <a:spcBef>
                <a:spcPts val="0"/>
              </a:spcBef>
              <a:spcAft>
                <a:spcPts val="0"/>
              </a:spcAft>
              <a:buClr>
                <a:schemeClr val="dk2"/>
              </a:buClr>
              <a:buSzPts val="5200"/>
              <a:buNone/>
              <a:defRPr sz="5200">
                <a:solidFill>
                  <a:schemeClr val="dk2"/>
                </a:solidFill>
              </a:defRPr>
            </a:lvl4pPr>
            <a:lvl5pPr lvl="4" algn="ctr">
              <a:spcBef>
                <a:spcPts val="0"/>
              </a:spcBef>
              <a:spcAft>
                <a:spcPts val="0"/>
              </a:spcAft>
              <a:buClr>
                <a:schemeClr val="dk2"/>
              </a:buClr>
              <a:buSzPts val="5200"/>
              <a:buNone/>
              <a:defRPr sz="5200">
                <a:solidFill>
                  <a:schemeClr val="dk2"/>
                </a:solidFill>
              </a:defRPr>
            </a:lvl5pPr>
            <a:lvl6pPr lvl="5" algn="ctr">
              <a:spcBef>
                <a:spcPts val="0"/>
              </a:spcBef>
              <a:spcAft>
                <a:spcPts val="0"/>
              </a:spcAft>
              <a:buClr>
                <a:schemeClr val="dk2"/>
              </a:buClr>
              <a:buSzPts val="5200"/>
              <a:buNone/>
              <a:defRPr sz="5200">
                <a:solidFill>
                  <a:schemeClr val="dk2"/>
                </a:solidFill>
              </a:defRPr>
            </a:lvl6pPr>
            <a:lvl7pPr lvl="6" algn="ctr">
              <a:spcBef>
                <a:spcPts val="0"/>
              </a:spcBef>
              <a:spcAft>
                <a:spcPts val="0"/>
              </a:spcAft>
              <a:buClr>
                <a:schemeClr val="dk2"/>
              </a:buClr>
              <a:buSzPts val="5200"/>
              <a:buNone/>
              <a:defRPr sz="5200">
                <a:solidFill>
                  <a:schemeClr val="dk2"/>
                </a:solidFill>
              </a:defRPr>
            </a:lvl7pPr>
            <a:lvl8pPr lvl="7" algn="ctr">
              <a:spcBef>
                <a:spcPts val="0"/>
              </a:spcBef>
              <a:spcAft>
                <a:spcPts val="0"/>
              </a:spcAft>
              <a:buClr>
                <a:schemeClr val="dk2"/>
              </a:buClr>
              <a:buSzPts val="5200"/>
              <a:buNone/>
              <a:defRPr sz="5200">
                <a:solidFill>
                  <a:schemeClr val="dk2"/>
                </a:solidFill>
              </a:defRPr>
            </a:lvl8pPr>
            <a:lvl9pPr lvl="8" algn="ctr">
              <a:spcBef>
                <a:spcPts val="0"/>
              </a:spcBef>
              <a:spcAft>
                <a:spcPts val="0"/>
              </a:spcAft>
              <a:buClr>
                <a:schemeClr val="dk2"/>
              </a:buClr>
              <a:buSzPts val="5200"/>
              <a:buNone/>
              <a:defRPr sz="5200">
                <a:solidFill>
                  <a:schemeClr val="dk2"/>
                </a:solidFill>
              </a:defRPr>
            </a:lvl9pPr>
          </a:lstStyle>
          <a:p>
            <a:endParaRPr/>
          </a:p>
        </p:txBody>
      </p:sp>
      <p:sp>
        <p:nvSpPr>
          <p:cNvPr id="11" name="Google Shape;11;p2"/>
          <p:cNvSpPr txBox="1">
            <a:spLocks noGrp="1"/>
          </p:cNvSpPr>
          <p:nvPr>
            <p:ph type="subTitle" idx="1"/>
          </p:nvPr>
        </p:nvSpPr>
        <p:spPr>
          <a:xfrm>
            <a:off x="2455750" y="3784050"/>
            <a:ext cx="4173600" cy="426600"/>
          </a:xfrm>
          <a:prstGeom prst="rect">
            <a:avLst/>
          </a:prstGeom>
        </p:spPr>
        <p:txBody>
          <a:bodyPr spcFirstLastPara="1" wrap="square" lIns="0" tIns="0" rIns="0" bIns="0" anchor="ctr" anchorCtr="0">
            <a:noAutofit/>
          </a:bodyPr>
          <a:lstStyle>
            <a:lvl1pPr lvl="0" algn="ctr">
              <a:lnSpc>
                <a:spcPct val="100000"/>
              </a:lnSpc>
              <a:spcBef>
                <a:spcPts val="0"/>
              </a:spcBef>
              <a:spcAft>
                <a:spcPts val="0"/>
              </a:spcAft>
              <a:buSzPts val="2800"/>
              <a:buNone/>
              <a:defRPr>
                <a:solidFill>
                  <a:schemeClr val="dk2"/>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4">
  <p:cSld name="BLANK_22">
    <p:bg>
      <p:bgPr>
        <a:solidFill>
          <a:schemeClr val="lt1"/>
        </a:solidFill>
        <a:effectLst/>
      </p:bgPr>
    </p:bg>
    <p:spTree>
      <p:nvGrpSpPr>
        <p:cNvPr id="1" name="Shape 197"/>
        <p:cNvGrpSpPr/>
        <p:nvPr/>
      </p:nvGrpSpPr>
      <p:grpSpPr>
        <a:xfrm>
          <a:off x="0" y="0"/>
          <a:ext cx="0" cy="0"/>
          <a:chOff x="0" y="0"/>
          <a:chExt cx="0" cy="0"/>
        </a:xfrm>
      </p:grpSpPr>
      <p:sp>
        <p:nvSpPr>
          <p:cNvPr id="198" name="Google Shape;198;p32"/>
          <p:cNvSpPr txBox="1">
            <a:spLocks noGrp="1"/>
          </p:cNvSpPr>
          <p:nvPr>
            <p:ph type="subTitle" idx="1"/>
          </p:nvPr>
        </p:nvSpPr>
        <p:spPr>
          <a:xfrm>
            <a:off x="852975" y="2547752"/>
            <a:ext cx="2151000" cy="4698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dk1"/>
              </a:buClr>
              <a:buSzPts val="2000"/>
              <a:buFont typeface="Raleway ExtraBold"/>
              <a:buNone/>
              <a:defRPr sz="2000" b="1">
                <a:solidFill>
                  <a:schemeClr val="dk1"/>
                </a:solidFill>
                <a:latin typeface="Abhaya Libre"/>
                <a:ea typeface="Abhaya Libre"/>
                <a:cs typeface="Abhaya Libre"/>
                <a:sym typeface="Abhaya Libre"/>
              </a:defRPr>
            </a:lvl1pPr>
            <a:lvl2pPr lvl="1" rtl="0">
              <a:lnSpc>
                <a:spcPct val="100000"/>
              </a:lnSpc>
              <a:spcBef>
                <a:spcPts val="0"/>
              </a:spcBef>
              <a:spcAft>
                <a:spcPts val="0"/>
              </a:spcAft>
              <a:buClr>
                <a:schemeClr val="dk1"/>
              </a:buClr>
              <a:buSzPts val="2000"/>
              <a:buFont typeface="Raleway ExtraBold"/>
              <a:buNone/>
              <a:defRPr sz="2000">
                <a:solidFill>
                  <a:schemeClr val="dk1"/>
                </a:solidFill>
                <a:latin typeface="Raleway ExtraBold"/>
                <a:ea typeface="Raleway ExtraBold"/>
                <a:cs typeface="Raleway ExtraBold"/>
                <a:sym typeface="Raleway ExtraBold"/>
              </a:defRPr>
            </a:lvl2pPr>
            <a:lvl3pPr lvl="2" rtl="0">
              <a:lnSpc>
                <a:spcPct val="100000"/>
              </a:lnSpc>
              <a:spcBef>
                <a:spcPts val="0"/>
              </a:spcBef>
              <a:spcAft>
                <a:spcPts val="0"/>
              </a:spcAft>
              <a:buClr>
                <a:schemeClr val="dk1"/>
              </a:buClr>
              <a:buSzPts val="2000"/>
              <a:buFont typeface="Raleway ExtraBold"/>
              <a:buNone/>
              <a:defRPr sz="2000">
                <a:solidFill>
                  <a:schemeClr val="dk1"/>
                </a:solidFill>
                <a:latin typeface="Raleway ExtraBold"/>
                <a:ea typeface="Raleway ExtraBold"/>
                <a:cs typeface="Raleway ExtraBold"/>
                <a:sym typeface="Raleway ExtraBold"/>
              </a:defRPr>
            </a:lvl3pPr>
            <a:lvl4pPr lvl="3" rtl="0">
              <a:lnSpc>
                <a:spcPct val="100000"/>
              </a:lnSpc>
              <a:spcBef>
                <a:spcPts val="0"/>
              </a:spcBef>
              <a:spcAft>
                <a:spcPts val="0"/>
              </a:spcAft>
              <a:buClr>
                <a:schemeClr val="dk1"/>
              </a:buClr>
              <a:buSzPts val="2000"/>
              <a:buFont typeface="Raleway ExtraBold"/>
              <a:buNone/>
              <a:defRPr sz="2000">
                <a:solidFill>
                  <a:schemeClr val="dk1"/>
                </a:solidFill>
                <a:latin typeface="Raleway ExtraBold"/>
                <a:ea typeface="Raleway ExtraBold"/>
                <a:cs typeface="Raleway ExtraBold"/>
                <a:sym typeface="Raleway ExtraBold"/>
              </a:defRPr>
            </a:lvl4pPr>
            <a:lvl5pPr lvl="4" rtl="0">
              <a:lnSpc>
                <a:spcPct val="100000"/>
              </a:lnSpc>
              <a:spcBef>
                <a:spcPts val="0"/>
              </a:spcBef>
              <a:spcAft>
                <a:spcPts val="0"/>
              </a:spcAft>
              <a:buClr>
                <a:schemeClr val="dk1"/>
              </a:buClr>
              <a:buSzPts val="2000"/>
              <a:buFont typeface="Raleway ExtraBold"/>
              <a:buNone/>
              <a:defRPr sz="2000">
                <a:solidFill>
                  <a:schemeClr val="dk1"/>
                </a:solidFill>
                <a:latin typeface="Raleway ExtraBold"/>
                <a:ea typeface="Raleway ExtraBold"/>
                <a:cs typeface="Raleway ExtraBold"/>
                <a:sym typeface="Raleway ExtraBold"/>
              </a:defRPr>
            </a:lvl5pPr>
            <a:lvl6pPr lvl="5" rtl="0">
              <a:lnSpc>
                <a:spcPct val="100000"/>
              </a:lnSpc>
              <a:spcBef>
                <a:spcPts val="0"/>
              </a:spcBef>
              <a:spcAft>
                <a:spcPts val="0"/>
              </a:spcAft>
              <a:buClr>
                <a:schemeClr val="dk1"/>
              </a:buClr>
              <a:buSzPts val="2000"/>
              <a:buFont typeface="Raleway ExtraBold"/>
              <a:buNone/>
              <a:defRPr sz="2000">
                <a:solidFill>
                  <a:schemeClr val="dk1"/>
                </a:solidFill>
                <a:latin typeface="Raleway ExtraBold"/>
                <a:ea typeface="Raleway ExtraBold"/>
                <a:cs typeface="Raleway ExtraBold"/>
                <a:sym typeface="Raleway ExtraBold"/>
              </a:defRPr>
            </a:lvl6pPr>
            <a:lvl7pPr lvl="6" rtl="0">
              <a:lnSpc>
                <a:spcPct val="100000"/>
              </a:lnSpc>
              <a:spcBef>
                <a:spcPts val="0"/>
              </a:spcBef>
              <a:spcAft>
                <a:spcPts val="0"/>
              </a:spcAft>
              <a:buClr>
                <a:schemeClr val="dk1"/>
              </a:buClr>
              <a:buSzPts val="2000"/>
              <a:buFont typeface="Raleway ExtraBold"/>
              <a:buNone/>
              <a:defRPr sz="2000">
                <a:solidFill>
                  <a:schemeClr val="dk1"/>
                </a:solidFill>
                <a:latin typeface="Raleway ExtraBold"/>
                <a:ea typeface="Raleway ExtraBold"/>
                <a:cs typeface="Raleway ExtraBold"/>
                <a:sym typeface="Raleway ExtraBold"/>
              </a:defRPr>
            </a:lvl7pPr>
            <a:lvl8pPr lvl="7" rtl="0">
              <a:lnSpc>
                <a:spcPct val="100000"/>
              </a:lnSpc>
              <a:spcBef>
                <a:spcPts val="0"/>
              </a:spcBef>
              <a:spcAft>
                <a:spcPts val="0"/>
              </a:spcAft>
              <a:buClr>
                <a:schemeClr val="dk1"/>
              </a:buClr>
              <a:buSzPts val="2000"/>
              <a:buFont typeface="Raleway ExtraBold"/>
              <a:buNone/>
              <a:defRPr sz="2000">
                <a:solidFill>
                  <a:schemeClr val="dk1"/>
                </a:solidFill>
                <a:latin typeface="Raleway ExtraBold"/>
                <a:ea typeface="Raleway ExtraBold"/>
                <a:cs typeface="Raleway ExtraBold"/>
                <a:sym typeface="Raleway ExtraBold"/>
              </a:defRPr>
            </a:lvl8pPr>
            <a:lvl9pPr lvl="8" rtl="0">
              <a:lnSpc>
                <a:spcPct val="100000"/>
              </a:lnSpc>
              <a:spcBef>
                <a:spcPts val="0"/>
              </a:spcBef>
              <a:spcAft>
                <a:spcPts val="0"/>
              </a:spcAft>
              <a:buClr>
                <a:schemeClr val="dk1"/>
              </a:buClr>
              <a:buSzPts val="2000"/>
              <a:buFont typeface="Raleway ExtraBold"/>
              <a:buNone/>
              <a:defRPr sz="2000">
                <a:solidFill>
                  <a:schemeClr val="dk1"/>
                </a:solidFill>
                <a:latin typeface="Raleway ExtraBold"/>
                <a:ea typeface="Raleway ExtraBold"/>
                <a:cs typeface="Raleway ExtraBold"/>
                <a:sym typeface="Raleway ExtraBold"/>
              </a:defRPr>
            </a:lvl9pPr>
          </a:lstStyle>
          <a:p>
            <a:endParaRPr/>
          </a:p>
        </p:txBody>
      </p:sp>
      <p:sp>
        <p:nvSpPr>
          <p:cNvPr id="199" name="Google Shape;199;p32"/>
          <p:cNvSpPr txBox="1">
            <a:spLocks noGrp="1"/>
          </p:cNvSpPr>
          <p:nvPr>
            <p:ph type="subTitle" idx="2"/>
          </p:nvPr>
        </p:nvSpPr>
        <p:spPr>
          <a:xfrm>
            <a:off x="852975" y="3017551"/>
            <a:ext cx="2151000" cy="6954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sz="14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00" name="Google Shape;200;p32"/>
          <p:cNvSpPr txBox="1">
            <a:spLocks noGrp="1"/>
          </p:cNvSpPr>
          <p:nvPr>
            <p:ph type="title"/>
          </p:nvPr>
        </p:nvSpPr>
        <p:spPr>
          <a:xfrm>
            <a:off x="720000" y="395625"/>
            <a:ext cx="7704000" cy="457200"/>
          </a:xfrm>
          <a:prstGeom prst="rect">
            <a:avLst/>
          </a:prstGeom>
        </p:spPr>
        <p:txBody>
          <a:bodyPr spcFirstLastPara="1" wrap="square" lIns="0" tIns="0" rIns="0" bIns="0"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201" name="Google Shape;201;p32"/>
          <p:cNvCxnSpPr/>
          <p:nvPr/>
        </p:nvCxnSpPr>
        <p:spPr>
          <a:xfrm rot="10800000">
            <a:off x="713275" y="269100"/>
            <a:ext cx="6986100" cy="0"/>
          </a:xfrm>
          <a:prstGeom prst="straightConnector1">
            <a:avLst/>
          </a:prstGeom>
          <a:noFill/>
          <a:ln w="9525" cap="flat" cmpd="sng">
            <a:solidFill>
              <a:schemeClr val="dk1"/>
            </a:solidFill>
            <a:prstDash val="solid"/>
            <a:round/>
            <a:headEnd type="none" w="med" len="med"/>
            <a:tailEnd type="none" w="med" len="med"/>
          </a:ln>
        </p:spPr>
      </p:cxnSp>
      <p:cxnSp>
        <p:nvCxnSpPr>
          <p:cNvPr id="202" name="Google Shape;202;p32"/>
          <p:cNvCxnSpPr/>
          <p:nvPr/>
        </p:nvCxnSpPr>
        <p:spPr>
          <a:xfrm>
            <a:off x="1444625" y="4874250"/>
            <a:ext cx="6984300" cy="0"/>
          </a:xfrm>
          <a:prstGeom prst="straightConnector1">
            <a:avLst/>
          </a:prstGeom>
          <a:noFill/>
          <a:ln w="9525" cap="flat" cmpd="sng">
            <a:solidFill>
              <a:schemeClr val="dk1"/>
            </a:solidFill>
            <a:prstDash val="solid"/>
            <a:round/>
            <a:headEnd type="none" w="med" len="med"/>
            <a:tailEnd type="none" w="med" len="med"/>
          </a:ln>
        </p:spPr>
      </p:cxnSp>
      <p:sp>
        <p:nvSpPr>
          <p:cNvPr id="203" name="Google Shape;203;p32"/>
          <p:cNvSpPr txBox="1">
            <a:spLocks noGrp="1"/>
          </p:cNvSpPr>
          <p:nvPr>
            <p:ph type="subTitle" idx="3"/>
          </p:nvPr>
        </p:nvSpPr>
        <p:spPr>
          <a:xfrm>
            <a:off x="7699374" y="195904"/>
            <a:ext cx="731400" cy="146400"/>
          </a:xfrm>
          <a:prstGeom prst="rect">
            <a:avLst/>
          </a:prstGeom>
        </p:spPr>
        <p:txBody>
          <a:bodyPr spcFirstLastPara="1" wrap="square" lIns="0" tIns="0" rIns="0" bIns="0" anchor="ctr" anchorCtr="0">
            <a:noAutofit/>
          </a:bodyPr>
          <a:lstStyle>
            <a:lvl1pPr lvl="0" algn="r" rtl="0">
              <a:lnSpc>
                <a:spcPct val="100000"/>
              </a:lnSpc>
              <a:spcBef>
                <a:spcPts val="0"/>
              </a:spcBef>
              <a:spcAft>
                <a:spcPts val="0"/>
              </a:spcAft>
              <a:buSzPts val="1600"/>
              <a:buNone/>
              <a:defRPr sz="800" b="1">
                <a:latin typeface="Abhaya Libre"/>
                <a:ea typeface="Abhaya Libre"/>
                <a:cs typeface="Abhaya Libre"/>
                <a:sym typeface="Abhaya Libr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04" name="Google Shape;204;p32"/>
          <p:cNvSpPr txBox="1">
            <a:spLocks noGrp="1"/>
          </p:cNvSpPr>
          <p:nvPr>
            <p:ph type="subTitle" idx="4"/>
          </p:nvPr>
        </p:nvSpPr>
        <p:spPr>
          <a:xfrm>
            <a:off x="713224" y="4801054"/>
            <a:ext cx="731400" cy="1464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sz="800" b="1">
                <a:latin typeface="Abhaya Libre"/>
                <a:ea typeface="Abhaya Libre"/>
                <a:cs typeface="Abhaya Libre"/>
                <a:sym typeface="Abhaya Libr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05" name="Google Shape;205;p32"/>
          <p:cNvSpPr txBox="1">
            <a:spLocks noGrp="1"/>
          </p:cNvSpPr>
          <p:nvPr>
            <p:ph type="subTitle" idx="5"/>
          </p:nvPr>
        </p:nvSpPr>
        <p:spPr>
          <a:xfrm>
            <a:off x="3496500" y="2860277"/>
            <a:ext cx="2151000" cy="4698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dk1"/>
              </a:buClr>
              <a:buSzPts val="2000"/>
              <a:buFont typeface="Raleway ExtraBold"/>
              <a:buNone/>
              <a:defRPr sz="2000" b="1">
                <a:solidFill>
                  <a:schemeClr val="dk1"/>
                </a:solidFill>
                <a:latin typeface="Abhaya Libre"/>
                <a:ea typeface="Abhaya Libre"/>
                <a:cs typeface="Abhaya Libre"/>
                <a:sym typeface="Abhaya Libre"/>
              </a:defRPr>
            </a:lvl1pPr>
            <a:lvl2pPr lvl="1" rtl="0">
              <a:lnSpc>
                <a:spcPct val="100000"/>
              </a:lnSpc>
              <a:spcBef>
                <a:spcPts val="0"/>
              </a:spcBef>
              <a:spcAft>
                <a:spcPts val="0"/>
              </a:spcAft>
              <a:buClr>
                <a:schemeClr val="dk1"/>
              </a:buClr>
              <a:buSzPts val="2000"/>
              <a:buFont typeface="Raleway ExtraBold"/>
              <a:buNone/>
              <a:defRPr sz="2000">
                <a:solidFill>
                  <a:schemeClr val="dk1"/>
                </a:solidFill>
                <a:latin typeface="Raleway ExtraBold"/>
                <a:ea typeface="Raleway ExtraBold"/>
                <a:cs typeface="Raleway ExtraBold"/>
                <a:sym typeface="Raleway ExtraBold"/>
              </a:defRPr>
            </a:lvl2pPr>
            <a:lvl3pPr lvl="2" rtl="0">
              <a:lnSpc>
                <a:spcPct val="100000"/>
              </a:lnSpc>
              <a:spcBef>
                <a:spcPts val="0"/>
              </a:spcBef>
              <a:spcAft>
                <a:spcPts val="0"/>
              </a:spcAft>
              <a:buClr>
                <a:schemeClr val="dk1"/>
              </a:buClr>
              <a:buSzPts val="2000"/>
              <a:buFont typeface="Raleway ExtraBold"/>
              <a:buNone/>
              <a:defRPr sz="2000">
                <a:solidFill>
                  <a:schemeClr val="dk1"/>
                </a:solidFill>
                <a:latin typeface="Raleway ExtraBold"/>
                <a:ea typeface="Raleway ExtraBold"/>
                <a:cs typeface="Raleway ExtraBold"/>
                <a:sym typeface="Raleway ExtraBold"/>
              </a:defRPr>
            </a:lvl3pPr>
            <a:lvl4pPr lvl="3" rtl="0">
              <a:lnSpc>
                <a:spcPct val="100000"/>
              </a:lnSpc>
              <a:spcBef>
                <a:spcPts val="0"/>
              </a:spcBef>
              <a:spcAft>
                <a:spcPts val="0"/>
              </a:spcAft>
              <a:buClr>
                <a:schemeClr val="dk1"/>
              </a:buClr>
              <a:buSzPts val="2000"/>
              <a:buFont typeface="Raleway ExtraBold"/>
              <a:buNone/>
              <a:defRPr sz="2000">
                <a:solidFill>
                  <a:schemeClr val="dk1"/>
                </a:solidFill>
                <a:latin typeface="Raleway ExtraBold"/>
                <a:ea typeface="Raleway ExtraBold"/>
                <a:cs typeface="Raleway ExtraBold"/>
                <a:sym typeface="Raleway ExtraBold"/>
              </a:defRPr>
            </a:lvl4pPr>
            <a:lvl5pPr lvl="4" rtl="0">
              <a:lnSpc>
                <a:spcPct val="100000"/>
              </a:lnSpc>
              <a:spcBef>
                <a:spcPts val="0"/>
              </a:spcBef>
              <a:spcAft>
                <a:spcPts val="0"/>
              </a:spcAft>
              <a:buClr>
                <a:schemeClr val="dk1"/>
              </a:buClr>
              <a:buSzPts val="2000"/>
              <a:buFont typeface="Raleway ExtraBold"/>
              <a:buNone/>
              <a:defRPr sz="2000">
                <a:solidFill>
                  <a:schemeClr val="dk1"/>
                </a:solidFill>
                <a:latin typeface="Raleway ExtraBold"/>
                <a:ea typeface="Raleway ExtraBold"/>
                <a:cs typeface="Raleway ExtraBold"/>
                <a:sym typeface="Raleway ExtraBold"/>
              </a:defRPr>
            </a:lvl5pPr>
            <a:lvl6pPr lvl="5" rtl="0">
              <a:lnSpc>
                <a:spcPct val="100000"/>
              </a:lnSpc>
              <a:spcBef>
                <a:spcPts val="0"/>
              </a:spcBef>
              <a:spcAft>
                <a:spcPts val="0"/>
              </a:spcAft>
              <a:buClr>
                <a:schemeClr val="dk1"/>
              </a:buClr>
              <a:buSzPts val="2000"/>
              <a:buFont typeface="Raleway ExtraBold"/>
              <a:buNone/>
              <a:defRPr sz="2000">
                <a:solidFill>
                  <a:schemeClr val="dk1"/>
                </a:solidFill>
                <a:latin typeface="Raleway ExtraBold"/>
                <a:ea typeface="Raleway ExtraBold"/>
                <a:cs typeface="Raleway ExtraBold"/>
                <a:sym typeface="Raleway ExtraBold"/>
              </a:defRPr>
            </a:lvl6pPr>
            <a:lvl7pPr lvl="6" rtl="0">
              <a:lnSpc>
                <a:spcPct val="100000"/>
              </a:lnSpc>
              <a:spcBef>
                <a:spcPts val="0"/>
              </a:spcBef>
              <a:spcAft>
                <a:spcPts val="0"/>
              </a:spcAft>
              <a:buClr>
                <a:schemeClr val="dk1"/>
              </a:buClr>
              <a:buSzPts val="2000"/>
              <a:buFont typeface="Raleway ExtraBold"/>
              <a:buNone/>
              <a:defRPr sz="2000">
                <a:solidFill>
                  <a:schemeClr val="dk1"/>
                </a:solidFill>
                <a:latin typeface="Raleway ExtraBold"/>
                <a:ea typeface="Raleway ExtraBold"/>
                <a:cs typeface="Raleway ExtraBold"/>
                <a:sym typeface="Raleway ExtraBold"/>
              </a:defRPr>
            </a:lvl7pPr>
            <a:lvl8pPr lvl="7" rtl="0">
              <a:lnSpc>
                <a:spcPct val="100000"/>
              </a:lnSpc>
              <a:spcBef>
                <a:spcPts val="0"/>
              </a:spcBef>
              <a:spcAft>
                <a:spcPts val="0"/>
              </a:spcAft>
              <a:buClr>
                <a:schemeClr val="dk1"/>
              </a:buClr>
              <a:buSzPts val="2000"/>
              <a:buFont typeface="Raleway ExtraBold"/>
              <a:buNone/>
              <a:defRPr sz="2000">
                <a:solidFill>
                  <a:schemeClr val="dk1"/>
                </a:solidFill>
                <a:latin typeface="Raleway ExtraBold"/>
                <a:ea typeface="Raleway ExtraBold"/>
                <a:cs typeface="Raleway ExtraBold"/>
                <a:sym typeface="Raleway ExtraBold"/>
              </a:defRPr>
            </a:lvl8pPr>
            <a:lvl9pPr lvl="8" rtl="0">
              <a:lnSpc>
                <a:spcPct val="100000"/>
              </a:lnSpc>
              <a:spcBef>
                <a:spcPts val="0"/>
              </a:spcBef>
              <a:spcAft>
                <a:spcPts val="0"/>
              </a:spcAft>
              <a:buClr>
                <a:schemeClr val="dk1"/>
              </a:buClr>
              <a:buSzPts val="2000"/>
              <a:buFont typeface="Raleway ExtraBold"/>
              <a:buNone/>
              <a:defRPr sz="2000">
                <a:solidFill>
                  <a:schemeClr val="dk1"/>
                </a:solidFill>
                <a:latin typeface="Raleway ExtraBold"/>
                <a:ea typeface="Raleway ExtraBold"/>
                <a:cs typeface="Raleway ExtraBold"/>
                <a:sym typeface="Raleway ExtraBold"/>
              </a:defRPr>
            </a:lvl9pPr>
          </a:lstStyle>
          <a:p>
            <a:endParaRPr/>
          </a:p>
        </p:txBody>
      </p:sp>
      <p:sp>
        <p:nvSpPr>
          <p:cNvPr id="206" name="Google Shape;206;p32"/>
          <p:cNvSpPr txBox="1">
            <a:spLocks noGrp="1"/>
          </p:cNvSpPr>
          <p:nvPr>
            <p:ph type="subTitle" idx="6"/>
          </p:nvPr>
        </p:nvSpPr>
        <p:spPr>
          <a:xfrm>
            <a:off x="3496500" y="3330076"/>
            <a:ext cx="2151000" cy="6954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sz="14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07" name="Google Shape;207;p32"/>
          <p:cNvSpPr txBox="1">
            <a:spLocks noGrp="1"/>
          </p:cNvSpPr>
          <p:nvPr>
            <p:ph type="subTitle" idx="7"/>
          </p:nvPr>
        </p:nvSpPr>
        <p:spPr>
          <a:xfrm>
            <a:off x="6140025" y="3165077"/>
            <a:ext cx="2151000" cy="4698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dk1"/>
              </a:buClr>
              <a:buSzPts val="2000"/>
              <a:buFont typeface="Raleway ExtraBold"/>
              <a:buNone/>
              <a:defRPr sz="2000" b="1">
                <a:solidFill>
                  <a:schemeClr val="dk1"/>
                </a:solidFill>
                <a:latin typeface="Abhaya Libre"/>
                <a:ea typeface="Abhaya Libre"/>
                <a:cs typeface="Abhaya Libre"/>
                <a:sym typeface="Abhaya Libre"/>
              </a:defRPr>
            </a:lvl1pPr>
            <a:lvl2pPr lvl="1" rtl="0">
              <a:lnSpc>
                <a:spcPct val="100000"/>
              </a:lnSpc>
              <a:spcBef>
                <a:spcPts val="0"/>
              </a:spcBef>
              <a:spcAft>
                <a:spcPts val="0"/>
              </a:spcAft>
              <a:buClr>
                <a:schemeClr val="dk1"/>
              </a:buClr>
              <a:buSzPts val="2000"/>
              <a:buFont typeface="Raleway ExtraBold"/>
              <a:buNone/>
              <a:defRPr sz="2000">
                <a:solidFill>
                  <a:schemeClr val="dk1"/>
                </a:solidFill>
                <a:latin typeface="Raleway ExtraBold"/>
                <a:ea typeface="Raleway ExtraBold"/>
                <a:cs typeface="Raleway ExtraBold"/>
                <a:sym typeface="Raleway ExtraBold"/>
              </a:defRPr>
            </a:lvl2pPr>
            <a:lvl3pPr lvl="2" rtl="0">
              <a:lnSpc>
                <a:spcPct val="100000"/>
              </a:lnSpc>
              <a:spcBef>
                <a:spcPts val="0"/>
              </a:spcBef>
              <a:spcAft>
                <a:spcPts val="0"/>
              </a:spcAft>
              <a:buClr>
                <a:schemeClr val="dk1"/>
              </a:buClr>
              <a:buSzPts val="2000"/>
              <a:buFont typeface="Raleway ExtraBold"/>
              <a:buNone/>
              <a:defRPr sz="2000">
                <a:solidFill>
                  <a:schemeClr val="dk1"/>
                </a:solidFill>
                <a:latin typeface="Raleway ExtraBold"/>
                <a:ea typeface="Raleway ExtraBold"/>
                <a:cs typeface="Raleway ExtraBold"/>
                <a:sym typeface="Raleway ExtraBold"/>
              </a:defRPr>
            </a:lvl3pPr>
            <a:lvl4pPr lvl="3" rtl="0">
              <a:lnSpc>
                <a:spcPct val="100000"/>
              </a:lnSpc>
              <a:spcBef>
                <a:spcPts val="0"/>
              </a:spcBef>
              <a:spcAft>
                <a:spcPts val="0"/>
              </a:spcAft>
              <a:buClr>
                <a:schemeClr val="dk1"/>
              </a:buClr>
              <a:buSzPts val="2000"/>
              <a:buFont typeface="Raleway ExtraBold"/>
              <a:buNone/>
              <a:defRPr sz="2000">
                <a:solidFill>
                  <a:schemeClr val="dk1"/>
                </a:solidFill>
                <a:latin typeface="Raleway ExtraBold"/>
                <a:ea typeface="Raleway ExtraBold"/>
                <a:cs typeface="Raleway ExtraBold"/>
                <a:sym typeface="Raleway ExtraBold"/>
              </a:defRPr>
            </a:lvl4pPr>
            <a:lvl5pPr lvl="4" rtl="0">
              <a:lnSpc>
                <a:spcPct val="100000"/>
              </a:lnSpc>
              <a:spcBef>
                <a:spcPts val="0"/>
              </a:spcBef>
              <a:spcAft>
                <a:spcPts val="0"/>
              </a:spcAft>
              <a:buClr>
                <a:schemeClr val="dk1"/>
              </a:buClr>
              <a:buSzPts val="2000"/>
              <a:buFont typeface="Raleway ExtraBold"/>
              <a:buNone/>
              <a:defRPr sz="2000">
                <a:solidFill>
                  <a:schemeClr val="dk1"/>
                </a:solidFill>
                <a:latin typeface="Raleway ExtraBold"/>
                <a:ea typeface="Raleway ExtraBold"/>
                <a:cs typeface="Raleway ExtraBold"/>
                <a:sym typeface="Raleway ExtraBold"/>
              </a:defRPr>
            </a:lvl5pPr>
            <a:lvl6pPr lvl="5" rtl="0">
              <a:lnSpc>
                <a:spcPct val="100000"/>
              </a:lnSpc>
              <a:spcBef>
                <a:spcPts val="0"/>
              </a:spcBef>
              <a:spcAft>
                <a:spcPts val="0"/>
              </a:spcAft>
              <a:buClr>
                <a:schemeClr val="dk1"/>
              </a:buClr>
              <a:buSzPts val="2000"/>
              <a:buFont typeface="Raleway ExtraBold"/>
              <a:buNone/>
              <a:defRPr sz="2000">
                <a:solidFill>
                  <a:schemeClr val="dk1"/>
                </a:solidFill>
                <a:latin typeface="Raleway ExtraBold"/>
                <a:ea typeface="Raleway ExtraBold"/>
                <a:cs typeface="Raleway ExtraBold"/>
                <a:sym typeface="Raleway ExtraBold"/>
              </a:defRPr>
            </a:lvl6pPr>
            <a:lvl7pPr lvl="6" rtl="0">
              <a:lnSpc>
                <a:spcPct val="100000"/>
              </a:lnSpc>
              <a:spcBef>
                <a:spcPts val="0"/>
              </a:spcBef>
              <a:spcAft>
                <a:spcPts val="0"/>
              </a:spcAft>
              <a:buClr>
                <a:schemeClr val="dk1"/>
              </a:buClr>
              <a:buSzPts val="2000"/>
              <a:buFont typeface="Raleway ExtraBold"/>
              <a:buNone/>
              <a:defRPr sz="2000">
                <a:solidFill>
                  <a:schemeClr val="dk1"/>
                </a:solidFill>
                <a:latin typeface="Raleway ExtraBold"/>
                <a:ea typeface="Raleway ExtraBold"/>
                <a:cs typeface="Raleway ExtraBold"/>
                <a:sym typeface="Raleway ExtraBold"/>
              </a:defRPr>
            </a:lvl7pPr>
            <a:lvl8pPr lvl="7" rtl="0">
              <a:lnSpc>
                <a:spcPct val="100000"/>
              </a:lnSpc>
              <a:spcBef>
                <a:spcPts val="0"/>
              </a:spcBef>
              <a:spcAft>
                <a:spcPts val="0"/>
              </a:spcAft>
              <a:buClr>
                <a:schemeClr val="dk1"/>
              </a:buClr>
              <a:buSzPts val="2000"/>
              <a:buFont typeface="Raleway ExtraBold"/>
              <a:buNone/>
              <a:defRPr sz="2000">
                <a:solidFill>
                  <a:schemeClr val="dk1"/>
                </a:solidFill>
                <a:latin typeface="Raleway ExtraBold"/>
                <a:ea typeface="Raleway ExtraBold"/>
                <a:cs typeface="Raleway ExtraBold"/>
                <a:sym typeface="Raleway ExtraBold"/>
              </a:defRPr>
            </a:lvl8pPr>
            <a:lvl9pPr lvl="8" rtl="0">
              <a:lnSpc>
                <a:spcPct val="100000"/>
              </a:lnSpc>
              <a:spcBef>
                <a:spcPts val="0"/>
              </a:spcBef>
              <a:spcAft>
                <a:spcPts val="0"/>
              </a:spcAft>
              <a:buClr>
                <a:schemeClr val="dk1"/>
              </a:buClr>
              <a:buSzPts val="2000"/>
              <a:buFont typeface="Raleway ExtraBold"/>
              <a:buNone/>
              <a:defRPr sz="2000">
                <a:solidFill>
                  <a:schemeClr val="dk1"/>
                </a:solidFill>
                <a:latin typeface="Raleway ExtraBold"/>
                <a:ea typeface="Raleway ExtraBold"/>
                <a:cs typeface="Raleway ExtraBold"/>
                <a:sym typeface="Raleway ExtraBold"/>
              </a:defRPr>
            </a:lvl9pPr>
          </a:lstStyle>
          <a:p>
            <a:endParaRPr/>
          </a:p>
        </p:txBody>
      </p:sp>
      <p:sp>
        <p:nvSpPr>
          <p:cNvPr id="208" name="Google Shape;208;p32"/>
          <p:cNvSpPr txBox="1">
            <a:spLocks noGrp="1"/>
          </p:cNvSpPr>
          <p:nvPr>
            <p:ph type="subTitle" idx="8"/>
          </p:nvPr>
        </p:nvSpPr>
        <p:spPr>
          <a:xfrm>
            <a:off x="6140025" y="3634876"/>
            <a:ext cx="2151000" cy="6954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sz="14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2">
  <p:cSld name="CUSTOM_8_1">
    <p:spTree>
      <p:nvGrpSpPr>
        <p:cNvPr id="1" name="Shape 325"/>
        <p:cNvGrpSpPr/>
        <p:nvPr/>
      </p:nvGrpSpPr>
      <p:grpSpPr>
        <a:xfrm>
          <a:off x="0" y="0"/>
          <a:ext cx="0" cy="0"/>
          <a:chOff x="0" y="0"/>
          <a:chExt cx="0" cy="0"/>
        </a:xfrm>
      </p:grpSpPr>
      <p:sp>
        <p:nvSpPr>
          <p:cNvPr id="326" name="Google Shape;326;p44"/>
          <p:cNvSpPr txBox="1">
            <a:spLocks noGrp="1"/>
          </p:cNvSpPr>
          <p:nvPr>
            <p:ph type="subTitle" idx="1"/>
          </p:nvPr>
        </p:nvSpPr>
        <p:spPr>
          <a:xfrm>
            <a:off x="2091600" y="2570563"/>
            <a:ext cx="2261400" cy="8172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7" name="Google Shape;327;p44"/>
          <p:cNvSpPr txBox="1">
            <a:spLocks noGrp="1"/>
          </p:cNvSpPr>
          <p:nvPr>
            <p:ph type="subTitle" idx="2"/>
          </p:nvPr>
        </p:nvSpPr>
        <p:spPr>
          <a:xfrm>
            <a:off x="2091600" y="2104138"/>
            <a:ext cx="2261400" cy="4665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dk1"/>
              </a:buClr>
              <a:buSzPts val="2000"/>
              <a:buFont typeface="Lexend Mega"/>
              <a:buNone/>
              <a:defRPr sz="2000" b="1">
                <a:solidFill>
                  <a:schemeClr val="dk1"/>
                </a:solidFill>
                <a:latin typeface="Abhaya Libre"/>
                <a:ea typeface="Abhaya Libre"/>
                <a:cs typeface="Abhaya Libre"/>
                <a:sym typeface="Abhaya Libre"/>
              </a:defRPr>
            </a:lvl1pPr>
            <a:lvl2pPr lvl="1" algn="ctr" rtl="0">
              <a:lnSpc>
                <a:spcPct val="100000"/>
              </a:lnSpc>
              <a:spcBef>
                <a:spcPts val="0"/>
              </a:spcBef>
              <a:spcAft>
                <a:spcPts val="0"/>
              </a:spcAft>
              <a:buClr>
                <a:schemeClr val="dk1"/>
              </a:buClr>
              <a:buSzPts val="2000"/>
              <a:buFont typeface="Lexend Mega"/>
              <a:buNone/>
              <a:defRPr sz="2000" b="1">
                <a:solidFill>
                  <a:schemeClr val="dk1"/>
                </a:solidFill>
                <a:latin typeface="Lexend Mega"/>
                <a:ea typeface="Lexend Mega"/>
                <a:cs typeface="Lexend Mega"/>
                <a:sym typeface="Lexend Mega"/>
              </a:defRPr>
            </a:lvl2pPr>
            <a:lvl3pPr lvl="2" algn="ctr" rtl="0">
              <a:lnSpc>
                <a:spcPct val="100000"/>
              </a:lnSpc>
              <a:spcBef>
                <a:spcPts val="0"/>
              </a:spcBef>
              <a:spcAft>
                <a:spcPts val="0"/>
              </a:spcAft>
              <a:buClr>
                <a:schemeClr val="dk1"/>
              </a:buClr>
              <a:buSzPts val="2000"/>
              <a:buFont typeface="Lexend Mega"/>
              <a:buNone/>
              <a:defRPr sz="2000" b="1">
                <a:solidFill>
                  <a:schemeClr val="dk1"/>
                </a:solidFill>
                <a:latin typeface="Lexend Mega"/>
                <a:ea typeface="Lexend Mega"/>
                <a:cs typeface="Lexend Mega"/>
                <a:sym typeface="Lexend Mega"/>
              </a:defRPr>
            </a:lvl3pPr>
            <a:lvl4pPr lvl="3" algn="ctr" rtl="0">
              <a:lnSpc>
                <a:spcPct val="100000"/>
              </a:lnSpc>
              <a:spcBef>
                <a:spcPts val="0"/>
              </a:spcBef>
              <a:spcAft>
                <a:spcPts val="0"/>
              </a:spcAft>
              <a:buClr>
                <a:schemeClr val="dk1"/>
              </a:buClr>
              <a:buSzPts val="2000"/>
              <a:buFont typeface="Lexend Mega"/>
              <a:buNone/>
              <a:defRPr sz="2000" b="1">
                <a:solidFill>
                  <a:schemeClr val="dk1"/>
                </a:solidFill>
                <a:latin typeface="Lexend Mega"/>
                <a:ea typeface="Lexend Mega"/>
                <a:cs typeface="Lexend Mega"/>
                <a:sym typeface="Lexend Mega"/>
              </a:defRPr>
            </a:lvl4pPr>
            <a:lvl5pPr lvl="4" algn="ctr" rtl="0">
              <a:lnSpc>
                <a:spcPct val="100000"/>
              </a:lnSpc>
              <a:spcBef>
                <a:spcPts val="0"/>
              </a:spcBef>
              <a:spcAft>
                <a:spcPts val="0"/>
              </a:spcAft>
              <a:buClr>
                <a:schemeClr val="dk1"/>
              </a:buClr>
              <a:buSzPts val="2000"/>
              <a:buFont typeface="Lexend Mega"/>
              <a:buNone/>
              <a:defRPr sz="2000" b="1">
                <a:solidFill>
                  <a:schemeClr val="dk1"/>
                </a:solidFill>
                <a:latin typeface="Lexend Mega"/>
                <a:ea typeface="Lexend Mega"/>
                <a:cs typeface="Lexend Mega"/>
                <a:sym typeface="Lexend Mega"/>
              </a:defRPr>
            </a:lvl5pPr>
            <a:lvl6pPr lvl="5" algn="ctr" rtl="0">
              <a:lnSpc>
                <a:spcPct val="100000"/>
              </a:lnSpc>
              <a:spcBef>
                <a:spcPts val="0"/>
              </a:spcBef>
              <a:spcAft>
                <a:spcPts val="0"/>
              </a:spcAft>
              <a:buClr>
                <a:schemeClr val="dk1"/>
              </a:buClr>
              <a:buSzPts val="2000"/>
              <a:buFont typeface="Lexend Mega"/>
              <a:buNone/>
              <a:defRPr sz="2000" b="1">
                <a:solidFill>
                  <a:schemeClr val="dk1"/>
                </a:solidFill>
                <a:latin typeface="Lexend Mega"/>
                <a:ea typeface="Lexend Mega"/>
                <a:cs typeface="Lexend Mega"/>
                <a:sym typeface="Lexend Mega"/>
              </a:defRPr>
            </a:lvl6pPr>
            <a:lvl7pPr lvl="6" algn="ctr" rtl="0">
              <a:lnSpc>
                <a:spcPct val="100000"/>
              </a:lnSpc>
              <a:spcBef>
                <a:spcPts val="0"/>
              </a:spcBef>
              <a:spcAft>
                <a:spcPts val="0"/>
              </a:spcAft>
              <a:buClr>
                <a:schemeClr val="dk1"/>
              </a:buClr>
              <a:buSzPts val="2000"/>
              <a:buFont typeface="Lexend Mega"/>
              <a:buNone/>
              <a:defRPr sz="2000" b="1">
                <a:solidFill>
                  <a:schemeClr val="dk1"/>
                </a:solidFill>
                <a:latin typeface="Lexend Mega"/>
                <a:ea typeface="Lexend Mega"/>
                <a:cs typeface="Lexend Mega"/>
                <a:sym typeface="Lexend Mega"/>
              </a:defRPr>
            </a:lvl7pPr>
            <a:lvl8pPr lvl="7" algn="ctr" rtl="0">
              <a:lnSpc>
                <a:spcPct val="100000"/>
              </a:lnSpc>
              <a:spcBef>
                <a:spcPts val="0"/>
              </a:spcBef>
              <a:spcAft>
                <a:spcPts val="0"/>
              </a:spcAft>
              <a:buClr>
                <a:schemeClr val="dk1"/>
              </a:buClr>
              <a:buSzPts val="2000"/>
              <a:buFont typeface="Lexend Mega"/>
              <a:buNone/>
              <a:defRPr sz="2000" b="1">
                <a:solidFill>
                  <a:schemeClr val="dk1"/>
                </a:solidFill>
                <a:latin typeface="Lexend Mega"/>
                <a:ea typeface="Lexend Mega"/>
                <a:cs typeface="Lexend Mega"/>
                <a:sym typeface="Lexend Mega"/>
              </a:defRPr>
            </a:lvl8pPr>
            <a:lvl9pPr lvl="8" algn="ctr" rtl="0">
              <a:lnSpc>
                <a:spcPct val="100000"/>
              </a:lnSpc>
              <a:spcBef>
                <a:spcPts val="0"/>
              </a:spcBef>
              <a:spcAft>
                <a:spcPts val="0"/>
              </a:spcAft>
              <a:buClr>
                <a:schemeClr val="dk1"/>
              </a:buClr>
              <a:buSzPts val="2000"/>
              <a:buFont typeface="Lexend Mega"/>
              <a:buNone/>
              <a:defRPr sz="2000" b="1">
                <a:solidFill>
                  <a:schemeClr val="dk1"/>
                </a:solidFill>
                <a:latin typeface="Lexend Mega"/>
                <a:ea typeface="Lexend Mega"/>
                <a:cs typeface="Lexend Mega"/>
                <a:sym typeface="Lexend Mega"/>
              </a:defRPr>
            </a:lvl9pPr>
          </a:lstStyle>
          <a:p>
            <a:endParaRPr/>
          </a:p>
        </p:txBody>
      </p:sp>
      <p:sp>
        <p:nvSpPr>
          <p:cNvPr id="328" name="Google Shape;328;p44"/>
          <p:cNvSpPr txBox="1">
            <a:spLocks noGrp="1"/>
          </p:cNvSpPr>
          <p:nvPr>
            <p:ph type="subTitle" idx="3"/>
          </p:nvPr>
        </p:nvSpPr>
        <p:spPr>
          <a:xfrm>
            <a:off x="4797775" y="2570570"/>
            <a:ext cx="2261400" cy="817200"/>
          </a:xfrm>
          <a:prstGeom prst="rect">
            <a:avLst/>
          </a:prstGeom>
        </p:spPr>
        <p:txBody>
          <a:bodyPr spcFirstLastPara="1" wrap="square" lIns="0" tIns="0" rIns="0" bIns="0" anchor="ctr" anchorCtr="0">
            <a:noAutofit/>
          </a:bodyPr>
          <a:lstStyle>
            <a:lvl1pPr lvl="0" algn="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9" name="Google Shape;329;p44"/>
          <p:cNvSpPr txBox="1">
            <a:spLocks noGrp="1"/>
          </p:cNvSpPr>
          <p:nvPr>
            <p:ph type="subTitle" idx="4"/>
          </p:nvPr>
        </p:nvSpPr>
        <p:spPr>
          <a:xfrm>
            <a:off x="4797775" y="2104138"/>
            <a:ext cx="2261400" cy="466500"/>
          </a:xfrm>
          <a:prstGeom prst="rect">
            <a:avLst/>
          </a:prstGeom>
        </p:spPr>
        <p:txBody>
          <a:bodyPr spcFirstLastPara="1" wrap="square" lIns="0" tIns="0" rIns="0" bIns="0" anchor="ctr" anchorCtr="0">
            <a:noAutofit/>
          </a:bodyPr>
          <a:lstStyle>
            <a:lvl1pPr lvl="0" algn="r" rtl="0">
              <a:lnSpc>
                <a:spcPct val="100000"/>
              </a:lnSpc>
              <a:spcBef>
                <a:spcPts val="0"/>
              </a:spcBef>
              <a:spcAft>
                <a:spcPts val="0"/>
              </a:spcAft>
              <a:buClr>
                <a:schemeClr val="dk1"/>
              </a:buClr>
              <a:buSzPts val="2000"/>
              <a:buFont typeface="Lexend Mega"/>
              <a:buNone/>
              <a:defRPr sz="2000" b="1">
                <a:solidFill>
                  <a:schemeClr val="dk1"/>
                </a:solidFill>
                <a:latin typeface="Abhaya Libre"/>
                <a:ea typeface="Abhaya Libre"/>
                <a:cs typeface="Abhaya Libre"/>
                <a:sym typeface="Abhaya Libre"/>
              </a:defRPr>
            </a:lvl1pPr>
            <a:lvl2pPr lvl="1" algn="ctr" rtl="0">
              <a:lnSpc>
                <a:spcPct val="100000"/>
              </a:lnSpc>
              <a:spcBef>
                <a:spcPts val="0"/>
              </a:spcBef>
              <a:spcAft>
                <a:spcPts val="0"/>
              </a:spcAft>
              <a:buClr>
                <a:schemeClr val="dk1"/>
              </a:buClr>
              <a:buSzPts val="2000"/>
              <a:buFont typeface="Lexend Mega"/>
              <a:buNone/>
              <a:defRPr sz="2000" b="1">
                <a:solidFill>
                  <a:schemeClr val="dk1"/>
                </a:solidFill>
                <a:latin typeface="Lexend Mega"/>
                <a:ea typeface="Lexend Mega"/>
                <a:cs typeface="Lexend Mega"/>
                <a:sym typeface="Lexend Mega"/>
              </a:defRPr>
            </a:lvl2pPr>
            <a:lvl3pPr lvl="2" algn="ctr" rtl="0">
              <a:lnSpc>
                <a:spcPct val="100000"/>
              </a:lnSpc>
              <a:spcBef>
                <a:spcPts val="0"/>
              </a:spcBef>
              <a:spcAft>
                <a:spcPts val="0"/>
              </a:spcAft>
              <a:buClr>
                <a:schemeClr val="dk1"/>
              </a:buClr>
              <a:buSzPts val="2000"/>
              <a:buFont typeface="Lexend Mega"/>
              <a:buNone/>
              <a:defRPr sz="2000" b="1">
                <a:solidFill>
                  <a:schemeClr val="dk1"/>
                </a:solidFill>
                <a:latin typeface="Lexend Mega"/>
                <a:ea typeface="Lexend Mega"/>
                <a:cs typeface="Lexend Mega"/>
                <a:sym typeface="Lexend Mega"/>
              </a:defRPr>
            </a:lvl3pPr>
            <a:lvl4pPr lvl="3" algn="ctr" rtl="0">
              <a:lnSpc>
                <a:spcPct val="100000"/>
              </a:lnSpc>
              <a:spcBef>
                <a:spcPts val="0"/>
              </a:spcBef>
              <a:spcAft>
                <a:spcPts val="0"/>
              </a:spcAft>
              <a:buClr>
                <a:schemeClr val="dk1"/>
              </a:buClr>
              <a:buSzPts val="2000"/>
              <a:buFont typeface="Lexend Mega"/>
              <a:buNone/>
              <a:defRPr sz="2000" b="1">
                <a:solidFill>
                  <a:schemeClr val="dk1"/>
                </a:solidFill>
                <a:latin typeface="Lexend Mega"/>
                <a:ea typeface="Lexend Mega"/>
                <a:cs typeface="Lexend Mega"/>
                <a:sym typeface="Lexend Mega"/>
              </a:defRPr>
            </a:lvl4pPr>
            <a:lvl5pPr lvl="4" algn="ctr" rtl="0">
              <a:lnSpc>
                <a:spcPct val="100000"/>
              </a:lnSpc>
              <a:spcBef>
                <a:spcPts val="0"/>
              </a:spcBef>
              <a:spcAft>
                <a:spcPts val="0"/>
              </a:spcAft>
              <a:buClr>
                <a:schemeClr val="dk1"/>
              </a:buClr>
              <a:buSzPts val="2000"/>
              <a:buFont typeface="Lexend Mega"/>
              <a:buNone/>
              <a:defRPr sz="2000" b="1">
                <a:solidFill>
                  <a:schemeClr val="dk1"/>
                </a:solidFill>
                <a:latin typeface="Lexend Mega"/>
                <a:ea typeface="Lexend Mega"/>
                <a:cs typeface="Lexend Mega"/>
                <a:sym typeface="Lexend Mega"/>
              </a:defRPr>
            </a:lvl5pPr>
            <a:lvl6pPr lvl="5" algn="ctr" rtl="0">
              <a:lnSpc>
                <a:spcPct val="100000"/>
              </a:lnSpc>
              <a:spcBef>
                <a:spcPts val="0"/>
              </a:spcBef>
              <a:spcAft>
                <a:spcPts val="0"/>
              </a:spcAft>
              <a:buClr>
                <a:schemeClr val="dk1"/>
              </a:buClr>
              <a:buSzPts val="2000"/>
              <a:buFont typeface="Lexend Mega"/>
              <a:buNone/>
              <a:defRPr sz="2000" b="1">
                <a:solidFill>
                  <a:schemeClr val="dk1"/>
                </a:solidFill>
                <a:latin typeface="Lexend Mega"/>
                <a:ea typeface="Lexend Mega"/>
                <a:cs typeface="Lexend Mega"/>
                <a:sym typeface="Lexend Mega"/>
              </a:defRPr>
            </a:lvl6pPr>
            <a:lvl7pPr lvl="6" algn="ctr" rtl="0">
              <a:lnSpc>
                <a:spcPct val="100000"/>
              </a:lnSpc>
              <a:spcBef>
                <a:spcPts val="0"/>
              </a:spcBef>
              <a:spcAft>
                <a:spcPts val="0"/>
              </a:spcAft>
              <a:buClr>
                <a:schemeClr val="dk1"/>
              </a:buClr>
              <a:buSzPts val="2000"/>
              <a:buFont typeface="Lexend Mega"/>
              <a:buNone/>
              <a:defRPr sz="2000" b="1">
                <a:solidFill>
                  <a:schemeClr val="dk1"/>
                </a:solidFill>
                <a:latin typeface="Lexend Mega"/>
                <a:ea typeface="Lexend Mega"/>
                <a:cs typeface="Lexend Mega"/>
                <a:sym typeface="Lexend Mega"/>
              </a:defRPr>
            </a:lvl7pPr>
            <a:lvl8pPr lvl="7" algn="ctr" rtl="0">
              <a:lnSpc>
                <a:spcPct val="100000"/>
              </a:lnSpc>
              <a:spcBef>
                <a:spcPts val="0"/>
              </a:spcBef>
              <a:spcAft>
                <a:spcPts val="0"/>
              </a:spcAft>
              <a:buClr>
                <a:schemeClr val="dk1"/>
              </a:buClr>
              <a:buSzPts val="2000"/>
              <a:buFont typeface="Lexend Mega"/>
              <a:buNone/>
              <a:defRPr sz="2000" b="1">
                <a:solidFill>
                  <a:schemeClr val="dk1"/>
                </a:solidFill>
                <a:latin typeface="Lexend Mega"/>
                <a:ea typeface="Lexend Mega"/>
                <a:cs typeface="Lexend Mega"/>
                <a:sym typeface="Lexend Mega"/>
              </a:defRPr>
            </a:lvl8pPr>
            <a:lvl9pPr lvl="8" algn="ctr" rtl="0">
              <a:lnSpc>
                <a:spcPct val="100000"/>
              </a:lnSpc>
              <a:spcBef>
                <a:spcPts val="0"/>
              </a:spcBef>
              <a:spcAft>
                <a:spcPts val="0"/>
              </a:spcAft>
              <a:buClr>
                <a:schemeClr val="dk1"/>
              </a:buClr>
              <a:buSzPts val="2000"/>
              <a:buFont typeface="Lexend Mega"/>
              <a:buNone/>
              <a:defRPr sz="2000" b="1">
                <a:solidFill>
                  <a:schemeClr val="dk1"/>
                </a:solidFill>
                <a:latin typeface="Lexend Mega"/>
                <a:ea typeface="Lexend Mega"/>
                <a:cs typeface="Lexend Mega"/>
                <a:sym typeface="Lexend Mega"/>
              </a:defRPr>
            </a:lvl9pPr>
          </a:lstStyle>
          <a:p>
            <a:endParaRPr/>
          </a:p>
        </p:txBody>
      </p:sp>
      <p:sp>
        <p:nvSpPr>
          <p:cNvPr id="330" name="Google Shape;330;p44"/>
          <p:cNvSpPr txBox="1">
            <a:spLocks noGrp="1"/>
          </p:cNvSpPr>
          <p:nvPr>
            <p:ph type="title"/>
          </p:nvPr>
        </p:nvSpPr>
        <p:spPr>
          <a:xfrm>
            <a:off x="720000" y="395625"/>
            <a:ext cx="7704000" cy="457200"/>
          </a:xfrm>
          <a:prstGeom prst="rect">
            <a:avLst/>
          </a:prstGeom>
        </p:spPr>
        <p:txBody>
          <a:bodyPr spcFirstLastPara="1" wrap="square" lIns="0" tIns="0" rIns="0" bIns="0"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351"/>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LANK_23">
    <p:bg>
      <p:bgPr>
        <a:solidFill>
          <a:schemeClr val="lt1"/>
        </a:solidFill>
        <a:effectLst/>
      </p:bgPr>
    </p:bg>
    <p:spTree>
      <p:nvGrpSpPr>
        <p:cNvPr id="1" name="Shape 352"/>
        <p:cNvGrpSpPr/>
        <p:nvPr/>
      </p:nvGrpSpPr>
      <p:grpSpPr>
        <a:xfrm>
          <a:off x="0" y="0"/>
          <a:ext cx="0" cy="0"/>
          <a:chOff x="0" y="0"/>
          <a:chExt cx="0" cy="0"/>
        </a:xfrm>
      </p:grpSpPr>
      <p:cxnSp>
        <p:nvCxnSpPr>
          <p:cNvPr id="353" name="Google Shape;353;p49"/>
          <p:cNvCxnSpPr/>
          <p:nvPr/>
        </p:nvCxnSpPr>
        <p:spPr>
          <a:xfrm rot="10800000">
            <a:off x="713175" y="269100"/>
            <a:ext cx="7729800" cy="0"/>
          </a:xfrm>
          <a:prstGeom prst="straightConnector1">
            <a:avLst/>
          </a:prstGeom>
          <a:noFill/>
          <a:ln w="9525" cap="flat" cmpd="sng">
            <a:solidFill>
              <a:schemeClr val="dk1"/>
            </a:solidFill>
            <a:prstDash val="solid"/>
            <a:round/>
            <a:headEnd type="none" w="med" len="med"/>
            <a:tailEnd type="none" w="med" len="med"/>
          </a:ln>
        </p:spPr>
      </p:cxnSp>
      <p:cxnSp>
        <p:nvCxnSpPr>
          <p:cNvPr id="354" name="Google Shape;354;p49"/>
          <p:cNvCxnSpPr/>
          <p:nvPr/>
        </p:nvCxnSpPr>
        <p:spPr>
          <a:xfrm>
            <a:off x="713175" y="4874250"/>
            <a:ext cx="77232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p:nvPr/>
        </p:nvSpPr>
        <p:spPr>
          <a:xfrm>
            <a:off x="0" y="0"/>
            <a:ext cx="9144000" cy="5143500"/>
          </a:xfrm>
          <a:prstGeom prst="rect">
            <a:avLst/>
          </a:prstGeom>
          <a:solidFill>
            <a:schemeClr val="dk1">
              <a:alpha val="458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title"/>
          </p:nvPr>
        </p:nvSpPr>
        <p:spPr>
          <a:xfrm>
            <a:off x="2176325" y="538297"/>
            <a:ext cx="3542100" cy="914400"/>
          </a:xfrm>
          <a:prstGeom prst="rect">
            <a:avLst/>
          </a:prstGeom>
        </p:spPr>
        <p:txBody>
          <a:bodyPr spcFirstLastPara="1" wrap="square" lIns="0" tIns="0" rIns="0" bIns="0" anchor="b" anchorCtr="0">
            <a:noAutofit/>
          </a:bodyPr>
          <a:lstStyle>
            <a:lvl1pPr lvl="0" rtl="0">
              <a:spcBef>
                <a:spcPts val="0"/>
              </a:spcBef>
              <a:spcAft>
                <a:spcPts val="0"/>
              </a:spcAft>
              <a:buSzPts val="4200"/>
              <a:buNone/>
              <a:defRPr sz="5000">
                <a:solidFill>
                  <a:schemeClr val="dk2"/>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5" name="Google Shape;15;p3"/>
          <p:cNvSpPr txBox="1">
            <a:spLocks noGrp="1"/>
          </p:cNvSpPr>
          <p:nvPr>
            <p:ph type="subTitle" idx="1"/>
          </p:nvPr>
        </p:nvSpPr>
        <p:spPr>
          <a:xfrm>
            <a:off x="713275" y="1452698"/>
            <a:ext cx="6217800" cy="4572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2100"/>
              <a:buNone/>
              <a:defRPr sz="2100">
                <a:solidFill>
                  <a:schemeClr val="dk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 name="Google Shape;16;p3"/>
          <p:cNvSpPr txBox="1">
            <a:spLocks noGrp="1"/>
          </p:cNvSpPr>
          <p:nvPr>
            <p:ph type="title" idx="2" hasCustomPrompt="1"/>
          </p:nvPr>
        </p:nvSpPr>
        <p:spPr>
          <a:xfrm>
            <a:off x="713225" y="538286"/>
            <a:ext cx="1463100" cy="914400"/>
          </a:xfrm>
          <a:prstGeom prst="rect">
            <a:avLst/>
          </a:prstGeom>
        </p:spPr>
        <p:txBody>
          <a:bodyPr spcFirstLastPara="1" wrap="square" lIns="0" tIns="0" rIns="0" bIns="0" anchor="ctr" anchorCtr="0">
            <a:noAutofit/>
          </a:bodyPr>
          <a:lstStyle>
            <a:lvl1pPr lvl="0" algn="ctr" rtl="0">
              <a:spcBef>
                <a:spcPts val="0"/>
              </a:spcBef>
              <a:spcAft>
                <a:spcPts val="0"/>
              </a:spcAft>
              <a:buSzPts val="7200"/>
              <a:buNone/>
              <a:defRPr sz="7500">
                <a:solidFill>
                  <a:schemeClr val="dk2"/>
                </a:solidFill>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720000" y="395625"/>
            <a:ext cx="7704000" cy="457200"/>
          </a:xfrm>
          <a:prstGeom prst="rect">
            <a:avLst/>
          </a:prstGeom>
        </p:spPr>
        <p:txBody>
          <a:bodyPr spcFirstLastPara="1" wrap="square" lIns="0" tIns="0" rIns="0" bIns="0" anchor="t"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720000" y="1072825"/>
            <a:ext cx="7704000" cy="3530400"/>
          </a:xfrm>
          <a:prstGeom prst="rect">
            <a:avLst/>
          </a:prstGeom>
        </p:spPr>
        <p:txBody>
          <a:bodyPr spcFirstLastPara="1" wrap="square" lIns="0" tIns="0" rIns="0" bIns="0" anchor="ctr" anchorCtr="0">
            <a:noAutofit/>
          </a:bodyPr>
          <a:lstStyle>
            <a:lvl1pPr marL="457200" lvl="0" indent="-304800">
              <a:lnSpc>
                <a:spcPct val="100000"/>
              </a:lnSpc>
              <a:spcBef>
                <a:spcPts val="0"/>
              </a:spcBef>
              <a:spcAft>
                <a:spcPts val="0"/>
              </a:spcAft>
              <a:buClr>
                <a:schemeClr val="dk1"/>
              </a:buClr>
              <a:buSzPts val="1200"/>
              <a:buAutoNum type="arabicPeriod"/>
              <a:defRPr sz="1100"/>
            </a:lvl1pPr>
            <a:lvl2pPr marL="914400" lvl="1" indent="-304800">
              <a:spcBef>
                <a:spcPts val="1600"/>
              </a:spcBef>
              <a:spcAft>
                <a:spcPts val="0"/>
              </a:spcAft>
              <a:buClr>
                <a:srgbClr val="434343"/>
              </a:buClr>
              <a:buSzPts val="1200"/>
              <a:buFont typeface="Roboto Condensed Light"/>
              <a:buAutoNum type="alphaLcPeriod"/>
              <a:defRPr/>
            </a:lvl2pPr>
            <a:lvl3pPr marL="1371600" lvl="2" indent="-304800">
              <a:spcBef>
                <a:spcPts val="1600"/>
              </a:spcBef>
              <a:spcAft>
                <a:spcPts val="0"/>
              </a:spcAft>
              <a:buClr>
                <a:srgbClr val="434343"/>
              </a:buClr>
              <a:buSzPts val="1200"/>
              <a:buFont typeface="Roboto Condensed Light"/>
              <a:buAutoNum type="romanLcPeriod"/>
              <a:defRPr/>
            </a:lvl3pPr>
            <a:lvl4pPr marL="1828800" lvl="3" indent="-304800">
              <a:spcBef>
                <a:spcPts val="1600"/>
              </a:spcBef>
              <a:spcAft>
                <a:spcPts val="0"/>
              </a:spcAft>
              <a:buClr>
                <a:srgbClr val="434343"/>
              </a:buClr>
              <a:buSzPts val="1200"/>
              <a:buFont typeface="Roboto Condensed Light"/>
              <a:buAutoNum type="arabicPeriod"/>
              <a:defRPr/>
            </a:lvl4pPr>
            <a:lvl5pPr marL="2286000" lvl="4" indent="-304800">
              <a:spcBef>
                <a:spcPts val="1600"/>
              </a:spcBef>
              <a:spcAft>
                <a:spcPts val="0"/>
              </a:spcAft>
              <a:buClr>
                <a:srgbClr val="434343"/>
              </a:buClr>
              <a:buSzPts val="1200"/>
              <a:buFont typeface="Roboto Condensed Light"/>
              <a:buAutoNum type="alphaLcPeriod"/>
              <a:defRPr/>
            </a:lvl5pPr>
            <a:lvl6pPr marL="2743200" lvl="5" indent="-304800">
              <a:spcBef>
                <a:spcPts val="1600"/>
              </a:spcBef>
              <a:spcAft>
                <a:spcPts val="0"/>
              </a:spcAft>
              <a:buClr>
                <a:srgbClr val="434343"/>
              </a:buClr>
              <a:buSzPts val="1200"/>
              <a:buFont typeface="Roboto Condensed Light"/>
              <a:buAutoNum type="romanLcPeriod"/>
              <a:defRPr/>
            </a:lvl6pPr>
            <a:lvl7pPr marL="3200400" lvl="6" indent="-304800">
              <a:spcBef>
                <a:spcPts val="1600"/>
              </a:spcBef>
              <a:spcAft>
                <a:spcPts val="0"/>
              </a:spcAft>
              <a:buClr>
                <a:srgbClr val="434343"/>
              </a:buClr>
              <a:buSzPts val="1200"/>
              <a:buFont typeface="Roboto Condensed Light"/>
              <a:buAutoNum type="arabicPeriod"/>
              <a:defRPr/>
            </a:lvl7pPr>
            <a:lvl8pPr marL="3657600" lvl="7" indent="-304800">
              <a:spcBef>
                <a:spcPts val="1600"/>
              </a:spcBef>
              <a:spcAft>
                <a:spcPts val="0"/>
              </a:spcAft>
              <a:buClr>
                <a:srgbClr val="434343"/>
              </a:buClr>
              <a:buSzPts val="1200"/>
              <a:buFont typeface="Roboto Condensed Light"/>
              <a:buAutoNum type="alphaLcPeriod"/>
              <a:defRPr/>
            </a:lvl8pPr>
            <a:lvl9pPr marL="4114800" lvl="8" indent="-304800">
              <a:spcBef>
                <a:spcPts val="1600"/>
              </a:spcBef>
              <a:spcAft>
                <a:spcPts val="1600"/>
              </a:spcAft>
              <a:buClr>
                <a:srgbClr val="434343"/>
              </a:buClr>
              <a:buSzPts val="1200"/>
              <a:buFont typeface="Roboto Condensed Light"/>
              <a:buAutoNum type="romanLcPeriod"/>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720000" y="395625"/>
            <a:ext cx="7704000" cy="457200"/>
          </a:xfrm>
          <a:prstGeom prst="rect">
            <a:avLst/>
          </a:prstGeom>
        </p:spPr>
        <p:txBody>
          <a:bodyPr spcFirstLastPara="1" wrap="square" lIns="0" tIns="0" rIns="0" bIns="0"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4"/>
        <p:cNvGrpSpPr/>
        <p:nvPr/>
      </p:nvGrpSpPr>
      <p:grpSpPr>
        <a:xfrm>
          <a:off x="0" y="0"/>
          <a:ext cx="0" cy="0"/>
          <a:chOff x="0" y="0"/>
          <a:chExt cx="0" cy="0"/>
        </a:xfrm>
      </p:grpSpPr>
      <p:sp>
        <p:nvSpPr>
          <p:cNvPr id="35" name="Google Shape;35;p9"/>
          <p:cNvSpPr/>
          <p:nvPr/>
        </p:nvSpPr>
        <p:spPr>
          <a:xfrm>
            <a:off x="0" y="0"/>
            <a:ext cx="9144000" cy="5143500"/>
          </a:xfrm>
          <a:prstGeom prst="rect">
            <a:avLst/>
          </a:prstGeom>
          <a:solidFill>
            <a:schemeClr val="dk1">
              <a:alpha val="458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9"/>
          <p:cNvSpPr txBox="1">
            <a:spLocks noGrp="1"/>
          </p:cNvSpPr>
          <p:nvPr>
            <p:ph type="title"/>
          </p:nvPr>
        </p:nvSpPr>
        <p:spPr>
          <a:xfrm>
            <a:off x="713279" y="773248"/>
            <a:ext cx="2926200" cy="640200"/>
          </a:xfrm>
          <a:prstGeom prst="rect">
            <a:avLst/>
          </a:prstGeom>
        </p:spPr>
        <p:txBody>
          <a:bodyPr spcFirstLastPara="1" wrap="square" lIns="0" tIns="0" rIns="0" bIns="0" anchor="ctr" anchorCtr="0">
            <a:noAutofit/>
          </a:bodyPr>
          <a:lstStyle>
            <a:lvl1pPr lvl="0" rtl="0">
              <a:spcBef>
                <a:spcPts val="0"/>
              </a:spcBef>
              <a:spcAft>
                <a:spcPts val="0"/>
              </a:spcAft>
              <a:buSzPts val="4500"/>
              <a:buNone/>
              <a:defRPr sz="4500">
                <a:solidFill>
                  <a:schemeClr val="dk2"/>
                </a:solidFill>
              </a:defRPr>
            </a:lvl1pPr>
            <a:lvl2pPr lvl="1" algn="r" rtl="0">
              <a:spcBef>
                <a:spcPts val="0"/>
              </a:spcBef>
              <a:spcAft>
                <a:spcPts val="0"/>
              </a:spcAft>
              <a:buSzPts val="4500"/>
              <a:buNone/>
              <a:defRPr sz="4500"/>
            </a:lvl2pPr>
            <a:lvl3pPr lvl="2" algn="r" rtl="0">
              <a:spcBef>
                <a:spcPts val="0"/>
              </a:spcBef>
              <a:spcAft>
                <a:spcPts val="0"/>
              </a:spcAft>
              <a:buSzPts val="4500"/>
              <a:buNone/>
              <a:defRPr sz="4500"/>
            </a:lvl3pPr>
            <a:lvl4pPr lvl="3" algn="r" rtl="0">
              <a:spcBef>
                <a:spcPts val="0"/>
              </a:spcBef>
              <a:spcAft>
                <a:spcPts val="0"/>
              </a:spcAft>
              <a:buSzPts val="4500"/>
              <a:buNone/>
              <a:defRPr sz="4500"/>
            </a:lvl4pPr>
            <a:lvl5pPr lvl="4" algn="r" rtl="0">
              <a:spcBef>
                <a:spcPts val="0"/>
              </a:spcBef>
              <a:spcAft>
                <a:spcPts val="0"/>
              </a:spcAft>
              <a:buSzPts val="4500"/>
              <a:buNone/>
              <a:defRPr sz="4500"/>
            </a:lvl5pPr>
            <a:lvl6pPr lvl="5" algn="r" rtl="0">
              <a:spcBef>
                <a:spcPts val="0"/>
              </a:spcBef>
              <a:spcAft>
                <a:spcPts val="0"/>
              </a:spcAft>
              <a:buSzPts val="4500"/>
              <a:buNone/>
              <a:defRPr sz="4500"/>
            </a:lvl6pPr>
            <a:lvl7pPr lvl="6" algn="r" rtl="0">
              <a:spcBef>
                <a:spcPts val="0"/>
              </a:spcBef>
              <a:spcAft>
                <a:spcPts val="0"/>
              </a:spcAft>
              <a:buSzPts val="4500"/>
              <a:buNone/>
              <a:defRPr sz="4500"/>
            </a:lvl7pPr>
            <a:lvl8pPr lvl="7" algn="r" rtl="0">
              <a:spcBef>
                <a:spcPts val="0"/>
              </a:spcBef>
              <a:spcAft>
                <a:spcPts val="0"/>
              </a:spcAft>
              <a:buSzPts val="4500"/>
              <a:buNone/>
              <a:defRPr sz="4500"/>
            </a:lvl8pPr>
            <a:lvl9pPr lvl="8" algn="r" rtl="0">
              <a:spcBef>
                <a:spcPts val="0"/>
              </a:spcBef>
              <a:spcAft>
                <a:spcPts val="0"/>
              </a:spcAft>
              <a:buSzPts val="4500"/>
              <a:buNone/>
              <a:defRPr sz="4500"/>
            </a:lvl9pPr>
          </a:lstStyle>
          <a:p>
            <a:endParaRPr/>
          </a:p>
        </p:txBody>
      </p:sp>
      <p:sp>
        <p:nvSpPr>
          <p:cNvPr id="37" name="Google Shape;37;p9"/>
          <p:cNvSpPr txBox="1">
            <a:spLocks noGrp="1"/>
          </p:cNvSpPr>
          <p:nvPr>
            <p:ph type="subTitle" idx="1"/>
          </p:nvPr>
        </p:nvSpPr>
        <p:spPr>
          <a:xfrm>
            <a:off x="713275" y="1565846"/>
            <a:ext cx="4297800" cy="10059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a:solidFill>
                  <a:schemeClr val="dk2"/>
                </a:solidFill>
              </a:defRPr>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8"/>
        <p:cNvGrpSpPr/>
        <p:nvPr/>
      </p:nvGrpSpPr>
      <p:grpSpPr>
        <a:xfrm>
          <a:off x="0" y="0"/>
          <a:ext cx="0" cy="0"/>
          <a:chOff x="0" y="0"/>
          <a:chExt cx="0" cy="0"/>
        </a:xfrm>
      </p:grpSpPr>
      <p:sp>
        <p:nvSpPr>
          <p:cNvPr id="39" name="Google Shape;39;p10"/>
          <p:cNvSpPr/>
          <p:nvPr/>
        </p:nvSpPr>
        <p:spPr>
          <a:xfrm>
            <a:off x="0" y="0"/>
            <a:ext cx="9144000" cy="5143500"/>
          </a:xfrm>
          <a:prstGeom prst="rect">
            <a:avLst/>
          </a:prstGeom>
          <a:solidFill>
            <a:schemeClr val="dk1">
              <a:alpha val="458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10"/>
          <p:cNvSpPr txBox="1">
            <a:spLocks noGrp="1"/>
          </p:cNvSpPr>
          <p:nvPr>
            <p:ph type="title"/>
          </p:nvPr>
        </p:nvSpPr>
        <p:spPr>
          <a:xfrm>
            <a:off x="5413375" y="538275"/>
            <a:ext cx="3017400" cy="2469000"/>
          </a:xfrm>
          <a:prstGeom prst="rect">
            <a:avLst/>
          </a:prstGeom>
        </p:spPr>
        <p:txBody>
          <a:bodyPr spcFirstLastPara="1" wrap="square" lIns="0" tIns="0" rIns="0" bIns="0" anchor="t" anchorCtr="0">
            <a:noAutofit/>
          </a:bodyPr>
          <a:lstStyle>
            <a:lvl1pPr lvl="0" algn="r" rtl="0">
              <a:spcBef>
                <a:spcPts val="0"/>
              </a:spcBef>
              <a:spcAft>
                <a:spcPts val="0"/>
              </a:spcAft>
              <a:buSzPts val="3000"/>
              <a:buNone/>
              <a:defRPr sz="4000">
                <a:solidFill>
                  <a:schemeClr val="dk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1">
  <p:cSld name="BLANK_4">
    <p:bg>
      <p:bgPr>
        <a:solidFill>
          <a:schemeClr val="lt1"/>
        </a:solidFill>
        <a:effectLst/>
      </p:bgPr>
    </p:bg>
    <p:spTree>
      <p:nvGrpSpPr>
        <p:cNvPr id="1" name="Shape 102"/>
        <p:cNvGrpSpPr/>
        <p:nvPr/>
      </p:nvGrpSpPr>
      <p:grpSpPr>
        <a:xfrm>
          <a:off x="0" y="0"/>
          <a:ext cx="0" cy="0"/>
          <a:chOff x="0" y="0"/>
          <a:chExt cx="0" cy="0"/>
        </a:xfrm>
      </p:grpSpPr>
      <p:sp>
        <p:nvSpPr>
          <p:cNvPr id="103" name="Google Shape;103;p21"/>
          <p:cNvSpPr/>
          <p:nvPr/>
        </p:nvSpPr>
        <p:spPr>
          <a:xfrm>
            <a:off x="0" y="0"/>
            <a:ext cx="9144000" cy="5143500"/>
          </a:xfrm>
          <a:prstGeom prst="rect">
            <a:avLst/>
          </a:prstGeom>
          <a:solidFill>
            <a:schemeClr val="dk1">
              <a:alpha val="458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1"/>
          <p:cNvSpPr txBox="1">
            <a:spLocks noGrp="1"/>
          </p:cNvSpPr>
          <p:nvPr>
            <p:ph type="subTitle" idx="1"/>
          </p:nvPr>
        </p:nvSpPr>
        <p:spPr>
          <a:xfrm>
            <a:off x="5602500" y="3821137"/>
            <a:ext cx="2828700" cy="3075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dk2"/>
              </a:buClr>
              <a:buSzPts val="2000"/>
              <a:buFont typeface="Raleway"/>
              <a:buNone/>
              <a:defRPr sz="2000" b="1">
                <a:solidFill>
                  <a:schemeClr val="dk2"/>
                </a:solidFill>
                <a:latin typeface="Abhaya Libre"/>
                <a:ea typeface="Abhaya Libre"/>
                <a:cs typeface="Abhaya Libre"/>
                <a:sym typeface="Abhaya Libre"/>
              </a:defRPr>
            </a:lvl1pPr>
            <a:lvl2pPr lvl="1" rtl="0">
              <a:lnSpc>
                <a:spcPct val="100000"/>
              </a:lnSpc>
              <a:spcBef>
                <a:spcPts val="0"/>
              </a:spcBef>
              <a:spcAft>
                <a:spcPts val="0"/>
              </a:spcAft>
              <a:buClr>
                <a:schemeClr val="dk2"/>
              </a:buClr>
              <a:buSzPts val="2000"/>
              <a:buFont typeface="Raleway"/>
              <a:buNone/>
              <a:defRPr sz="2000" b="1">
                <a:solidFill>
                  <a:schemeClr val="dk2"/>
                </a:solidFill>
                <a:latin typeface="Raleway"/>
                <a:ea typeface="Raleway"/>
                <a:cs typeface="Raleway"/>
                <a:sym typeface="Raleway"/>
              </a:defRPr>
            </a:lvl2pPr>
            <a:lvl3pPr lvl="2" rtl="0">
              <a:lnSpc>
                <a:spcPct val="100000"/>
              </a:lnSpc>
              <a:spcBef>
                <a:spcPts val="0"/>
              </a:spcBef>
              <a:spcAft>
                <a:spcPts val="0"/>
              </a:spcAft>
              <a:buClr>
                <a:schemeClr val="dk2"/>
              </a:buClr>
              <a:buSzPts val="2000"/>
              <a:buFont typeface="Raleway"/>
              <a:buNone/>
              <a:defRPr sz="2000" b="1">
                <a:solidFill>
                  <a:schemeClr val="dk2"/>
                </a:solidFill>
                <a:latin typeface="Raleway"/>
                <a:ea typeface="Raleway"/>
                <a:cs typeface="Raleway"/>
                <a:sym typeface="Raleway"/>
              </a:defRPr>
            </a:lvl3pPr>
            <a:lvl4pPr lvl="3" rtl="0">
              <a:lnSpc>
                <a:spcPct val="100000"/>
              </a:lnSpc>
              <a:spcBef>
                <a:spcPts val="0"/>
              </a:spcBef>
              <a:spcAft>
                <a:spcPts val="0"/>
              </a:spcAft>
              <a:buClr>
                <a:schemeClr val="dk2"/>
              </a:buClr>
              <a:buSzPts val="2000"/>
              <a:buFont typeface="Raleway"/>
              <a:buNone/>
              <a:defRPr sz="2000" b="1">
                <a:solidFill>
                  <a:schemeClr val="dk2"/>
                </a:solidFill>
                <a:latin typeface="Raleway"/>
                <a:ea typeface="Raleway"/>
                <a:cs typeface="Raleway"/>
                <a:sym typeface="Raleway"/>
              </a:defRPr>
            </a:lvl4pPr>
            <a:lvl5pPr lvl="4" rtl="0">
              <a:lnSpc>
                <a:spcPct val="100000"/>
              </a:lnSpc>
              <a:spcBef>
                <a:spcPts val="0"/>
              </a:spcBef>
              <a:spcAft>
                <a:spcPts val="0"/>
              </a:spcAft>
              <a:buClr>
                <a:schemeClr val="dk2"/>
              </a:buClr>
              <a:buSzPts val="2000"/>
              <a:buFont typeface="Raleway"/>
              <a:buNone/>
              <a:defRPr sz="2000" b="1">
                <a:solidFill>
                  <a:schemeClr val="dk2"/>
                </a:solidFill>
                <a:latin typeface="Raleway"/>
                <a:ea typeface="Raleway"/>
                <a:cs typeface="Raleway"/>
                <a:sym typeface="Raleway"/>
              </a:defRPr>
            </a:lvl5pPr>
            <a:lvl6pPr lvl="5" rtl="0">
              <a:lnSpc>
                <a:spcPct val="100000"/>
              </a:lnSpc>
              <a:spcBef>
                <a:spcPts val="0"/>
              </a:spcBef>
              <a:spcAft>
                <a:spcPts val="0"/>
              </a:spcAft>
              <a:buClr>
                <a:schemeClr val="dk2"/>
              </a:buClr>
              <a:buSzPts val="2000"/>
              <a:buFont typeface="Raleway"/>
              <a:buNone/>
              <a:defRPr sz="2000" b="1">
                <a:solidFill>
                  <a:schemeClr val="dk2"/>
                </a:solidFill>
                <a:latin typeface="Raleway"/>
                <a:ea typeface="Raleway"/>
                <a:cs typeface="Raleway"/>
                <a:sym typeface="Raleway"/>
              </a:defRPr>
            </a:lvl6pPr>
            <a:lvl7pPr lvl="6" rtl="0">
              <a:lnSpc>
                <a:spcPct val="100000"/>
              </a:lnSpc>
              <a:spcBef>
                <a:spcPts val="0"/>
              </a:spcBef>
              <a:spcAft>
                <a:spcPts val="0"/>
              </a:spcAft>
              <a:buClr>
                <a:schemeClr val="dk2"/>
              </a:buClr>
              <a:buSzPts val="2000"/>
              <a:buFont typeface="Raleway"/>
              <a:buNone/>
              <a:defRPr sz="2000" b="1">
                <a:solidFill>
                  <a:schemeClr val="dk2"/>
                </a:solidFill>
                <a:latin typeface="Raleway"/>
                <a:ea typeface="Raleway"/>
                <a:cs typeface="Raleway"/>
                <a:sym typeface="Raleway"/>
              </a:defRPr>
            </a:lvl7pPr>
            <a:lvl8pPr lvl="7" rtl="0">
              <a:lnSpc>
                <a:spcPct val="100000"/>
              </a:lnSpc>
              <a:spcBef>
                <a:spcPts val="0"/>
              </a:spcBef>
              <a:spcAft>
                <a:spcPts val="0"/>
              </a:spcAft>
              <a:buClr>
                <a:schemeClr val="dk2"/>
              </a:buClr>
              <a:buSzPts val="2000"/>
              <a:buFont typeface="Raleway"/>
              <a:buNone/>
              <a:defRPr sz="2000" b="1">
                <a:solidFill>
                  <a:schemeClr val="dk2"/>
                </a:solidFill>
                <a:latin typeface="Raleway"/>
                <a:ea typeface="Raleway"/>
                <a:cs typeface="Raleway"/>
                <a:sym typeface="Raleway"/>
              </a:defRPr>
            </a:lvl8pPr>
            <a:lvl9pPr lvl="8" rtl="0">
              <a:lnSpc>
                <a:spcPct val="100000"/>
              </a:lnSpc>
              <a:spcBef>
                <a:spcPts val="0"/>
              </a:spcBef>
              <a:spcAft>
                <a:spcPts val="0"/>
              </a:spcAft>
              <a:buClr>
                <a:schemeClr val="dk2"/>
              </a:buClr>
              <a:buSzPts val="2000"/>
              <a:buFont typeface="Raleway"/>
              <a:buNone/>
              <a:defRPr sz="2000" b="1">
                <a:solidFill>
                  <a:schemeClr val="dk2"/>
                </a:solidFill>
                <a:latin typeface="Raleway"/>
                <a:ea typeface="Raleway"/>
                <a:cs typeface="Raleway"/>
                <a:sym typeface="Raleway"/>
              </a:defRPr>
            </a:lvl9pPr>
          </a:lstStyle>
          <a:p>
            <a:endParaRPr/>
          </a:p>
        </p:txBody>
      </p:sp>
      <p:sp>
        <p:nvSpPr>
          <p:cNvPr id="105" name="Google Shape;105;p21"/>
          <p:cNvSpPr txBox="1">
            <a:spLocks noGrp="1"/>
          </p:cNvSpPr>
          <p:nvPr>
            <p:ph type="subTitle" idx="2"/>
          </p:nvPr>
        </p:nvSpPr>
        <p:spPr>
          <a:xfrm>
            <a:off x="5602500" y="4125838"/>
            <a:ext cx="2828700" cy="2736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dk2"/>
              </a:buClr>
              <a:buSzPts val="1600"/>
              <a:buNone/>
              <a:defRPr sz="1400">
                <a:solidFill>
                  <a:schemeClr val="dk2"/>
                </a:solidFill>
              </a:defRPr>
            </a:lvl1pPr>
            <a:lvl2pPr lvl="1" rtl="0">
              <a:lnSpc>
                <a:spcPct val="100000"/>
              </a:lnSpc>
              <a:spcBef>
                <a:spcPts val="0"/>
              </a:spcBef>
              <a:spcAft>
                <a:spcPts val="0"/>
              </a:spcAft>
              <a:buClr>
                <a:schemeClr val="dk2"/>
              </a:buClr>
              <a:buSzPts val="1600"/>
              <a:buNone/>
              <a:defRPr>
                <a:solidFill>
                  <a:schemeClr val="dk2"/>
                </a:solidFill>
              </a:defRPr>
            </a:lvl2pPr>
            <a:lvl3pPr lvl="2" rtl="0">
              <a:lnSpc>
                <a:spcPct val="100000"/>
              </a:lnSpc>
              <a:spcBef>
                <a:spcPts val="0"/>
              </a:spcBef>
              <a:spcAft>
                <a:spcPts val="0"/>
              </a:spcAft>
              <a:buClr>
                <a:schemeClr val="dk2"/>
              </a:buClr>
              <a:buSzPts val="1600"/>
              <a:buNone/>
              <a:defRPr>
                <a:solidFill>
                  <a:schemeClr val="dk2"/>
                </a:solidFill>
              </a:defRPr>
            </a:lvl3pPr>
            <a:lvl4pPr lvl="3" rtl="0">
              <a:lnSpc>
                <a:spcPct val="100000"/>
              </a:lnSpc>
              <a:spcBef>
                <a:spcPts val="0"/>
              </a:spcBef>
              <a:spcAft>
                <a:spcPts val="0"/>
              </a:spcAft>
              <a:buClr>
                <a:schemeClr val="dk2"/>
              </a:buClr>
              <a:buSzPts val="1600"/>
              <a:buNone/>
              <a:defRPr>
                <a:solidFill>
                  <a:schemeClr val="dk2"/>
                </a:solidFill>
              </a:defRPr>
            </a:lvl4pPr>
            <a:lvl5pPr lvl="4" rtl="0">
              <a:lnSpc>
                <a:spcPct val="100000"/>
              </a:lnSpc>
              <a:spcBef>
                <a:spcPts val="0"/>
              </a:spcBef>
              <a:spcAft>
                <a:spcPts val="0"/>
              </a:spcAft>
              <a:buClr>
                <a:schemeClr val="dk2"/>
              </a:buClr>
              <a:buSzPts val="1600"/>
              <a:buNone/>
              <a:defRPr>
                <a:solidFill>
                  <a:schemeClr val="dk2"/>
                </a:solidFill>
              </a:defRPr>
            </a:lvl5pPr>
            <a:lvl6pPr lvl="5" rtl="0">
              <a:lnSpc>
                <a:spcPct val="100000"/>
              </a:lnSpc>
              <a:spcBef>
                <a:spcPts val="0"/>
              </a:spcBef>
              <a:spcAft>
                <a:spcPts val="0"/>
              </a:spcAft>
              <a:buClr>
                <a:schemeClr val="dk2"/>
              </a:buClr>
              <a:buSzPts val="1600"/>
              <a:buNone/>
              <a:defRPr>
                <a:solidFill>
                  <a:schemeClr val="dk2"/>
                </a:solidFill>
              </a:defRPr>
            </a:lvl6pPr>
            <a:lvl7pPr lvl="6" rtl="0">
              <a:lnSpc>
                <a:spcPct val="100000"/>
              </a:lnSpc>
              <a:spcBef>
                <a:spcPts val="0"/>
              </a:spcBef>
              <a:spcAft>
                <a:spcPts val="0"/>
              </a:spcAft>
              <a:buClr>
                <a:schemeClr val="dk2"/>
              </a:buClr>
              <a:buSzPts val="1600"/>
              <a:buNone/>
              <a:defRPr>
                <a:solidFill>
                  <a:schemeClr val="dk2"/>
                </a:solidFill>
              </a:defRPr>
            </a:lvl7pPr>
            <a:lvl8pPr lvl="7" rtl="0">
              <a:lnSpc>
                <a:spcPct val="100000"/>
              </a:lnSpc>
              <a:spcBef>
                <a:spcPts val="0"/>
              </a:spcBef>
              <a:spcAft>
                <a:spcPts val="0"/>
              </a:spcAft>
              <a:buClr>
                <a:schemeClr val="dk2"/>
              </a:buClr>
              <a:buSzPts val="1600"/>
              <a:buNone/>
              <a:defRPr>
                <a:solidFill>
                  <a:schemeClr val="dk2"/>
                </a:solidFill>
              </a:defRPr>
            </a:lvl8pPr>
            <a:lvl9pPr lvl="8" rtl="0">
              <a:lnSpc>
                <a:spcPct val="100000"/>
              </a:lnSpc>
              <a:spcBef>
                <a:spcPts val="0"/>
              </a:spcBef>
              <a:spcAft>
                <a:spcPts val="0"/>
              </a:spcAft>
              <a:buClr>
                <a:schemeClr val="dk2"/>
              </a:buClr>
              <a:buSzPts val="1600"/>
              <a:buNone/>
              <a:defRPr>
                <a:solidFill>
                  <a:schemeClr val="dk2"/>
                </a:solidFill>
              </a:defRPr>
            </a:lvl9pPr>
          </a:lstStyle>
          <a:p>
            <a:endParaRPr/>
          </a:p>
        </p:txBody>
      </p:sp>
      <p:sp>
        <p:nvSpPr>
          <p:cNvPr id="106" name="Google Shape;106;p21"/>
          <p:cNvSpPr txBox="1">
            <a:spLocks noGrp="1"/>
          </p:cNvSpPr>
          <p:nvPr>
            <p:ph type="title" hasCustomPrompt="1"/>
          </p:nvPr>
        </p:nvSpPr>
        <p:spPr>
          <a:xfrm>
            <a:off x="4856975" y="3827054"/>
            <a:ext cx="641700" cy="307500"/>
          </a:xfrm>
          <a:prstGeom prst="rect">
            <a:avLst/>
          </a:prstGeom>
        </p:spPr>
        <p:txBody>
          <a:bodyPr spcFirstLastPara="1" wrap="square" lIns="0" tIns="0" rIns="0" bIns="0" anchor="ctr" anchorCtr="0">
            <a:noAutofit/>
          </a:bodyPr>
          <a:lstStyle>
            <a:lvl1pPr lvl="0" algn="r" rtl="0">
              <a:spcBef>
                <a:spcPts val="0"/>
              </a:spcBef>
              <a:spcAft>
                <a:spcPts val="0"/>
              </a:spcAft>
              <a:buClr>
                <a:schemeClr val="dk2"/>
              </a:buClr>
              <a:buSzPts val="30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r>
              <a:t>xx%</a:t>
            </a:r>
          </a:p>
        </p:txBody>
      </p:sp>
      <p:sp>
        <p:nvSpPr>
          <p:cNvPr id="107" name="Google Shape;107;p21"/>
          <p:cNvSpPr txBox="1">
            <a:spLocks noGrp="1"/>
          </p:cNvSpPr>
          <p:nvPr>
            <p:ph type="subTitle" idx="3"/>
          </p:nvPr>
        </p:nvSpPr>
        <p:spPr>
          <a:xfrm>
            <a:off x="5602500" y="2172504"/>
            <a:ext cx="2828700" cy="3135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dk2"/>
              </a:buClr>
              <a:buSzPts val="2000"/>
              <a:buFont typeface="Raleway"/>
              <a:buNone/>
              <a:defRPr sz="2000" b="1">
                <a:solidFill>
                  <a:schemeClr val="dk2"/>
                </a:solidFill>
                <a:latin typeface="Abhaya Libre"/>
                <a:ea typeface="Abhaya Libre"/>
                <a:cs typeface="Abhaya Libre"/>
                <a:sym typeface="Abhaya Libre"/>
              </a:defRPr>
            </a:lvl1pPr>
            <a:lvl2pPr lvl="1" rtl="0">
              <a:lnSpc>
                <a:spcPct val="100000"/>
              </a:lnSpc>
              <a:spcBef>
                <a:spcPts val="0"/>
              </a:spcBef>
              <a:spcAft>
                <a:spcPts val="0"/>
              </a:spcAft>
              <a:buClr>
                <a:schemeClr val="dk2"/>
              </a:buClr>
              <a:buSzPts val="2000"/>
              <a:buFont typeface="Raleway"/>
              <a:buNone/>
              <a:defRPr sz="2000" b="1">
                <a:solidFill>
                  <a:schemeClr val="dk2"/>
                </a:solidFill>
                <a:latin typeface="Raleway"/>
                <a:ea typeface="Raleway"/>
                <a:cs typeface="Raleway"/>
                <a:sym typeface="Raleway"/>
              </a:defRPr>
            </a:lvl2pPr>
            <a:lvl3pPr lvl="2" rtl="0">
              <a:lnSpc>
                <a:spcPct val="100000"/>
              </a:lnSpc>
              <a:spcBef>
                <a:spcPts val="0"/>
              </a:spcBef>
              <a:spcAft>
                <a:spcPts val="0"/>
              </a:spcAft>
              <a:buClr>
                <a:schemeClr val="dk2"/>
              </a:buClr>
              <a:buSzPts val="2000"/>
              <a:buFont typeface="Raleway"/>
              <a:buNone/>
              <a:defRPr sz="2000" b="1">
                <a:solidFill>
                  <a:schemeClr val="dk2"/>
                </a:solidFill>
                <a:latin typeface="Raleway"/>
                <a:ea typeface="Raleway"/>
                <a:cs typeface="Raleway"/>
                <a:sym typeface="Raleway"/>
              </a:defRPr>
            </a:lvl3pPr>
            <a:lvl4pPr lvl="3" rtl="0">
              <a:lnSpc>
                <a:spcPct val="100000"/>
              </a:lnSpc>
              <a:spcBef>
                <a:spcPts val="0"/>
              </a:spcBef>
              <a:spcAft>
                <a:spcPts val="0"/>
              </a:spcAft>
              <a:buClr>
                <a:schemeClr val="dk2"/>
              </a:buClr>
              <a:buSzPts val="2000"/>
              <a:buFont typeface="Raleway"/>
              <a:buNone/>
              <a:defRPr sz="2000" b="1">
                <a:solidFill>
                  <a:schemeClr val="dk2"/>
                </a:solidFill>
                <a:latin typeface="Raleway"/>
                <a:ea typeface="Raleway"/>
                <a:cs typeface="Raleway"/>
                <a:sym typeface="Raleway"/>
              </a:defRPr>
            </a:lvl4pPr>
            <a:lvl5pPr lvl="4" rtl="0">
              <a:lnSpc>
                <a:spcPct val="100000"/>
              </a:lnSpc>
              <a:spcBef>
                <a:spcPts val="0"/>
              </a:spcBef>
              <a:spcAft>
                <a:spcPts val="0"/>
              </a:spcAft>
              <a:buClr>
                <a:schemeClr val="dk2"/>
              </a:buClr>
              <a:buSzPts val="2000"/>
              <a:buFont typeface="Raleway"/>
              <a:buNone/>
              <a:defRPr sz="2000" b="1">
                <a:solidFill>
                  <a:schemeClr val="dk2"/>
                </a:solidFill>
                <a:latin typeface="Raleway"/>
                <a:ea typeface="Raleway"/>
                <a:cs typeface="Raleway"/>
                <a:sym typeface="Raleway"/>
              </a:defRPr>
            </a:lvl5pPr>
            <a:lvl6pPr lvl="5" rtl="0">
              <a:lnSpc>
                <a:spcPct val="100000"/>
              </a:lnSpc>
              <a:spcBef>
                <a:spcPts val="0"/>
              </a:spcBef>
              <a:spcAft>
                <a:spcPts val="0"/>
              </a:spcAft>
              <a:buClr>
                <a:schemeClr val="dk2"/>
              </a:buClr>
              <a:buSzPts val="2000"/>
              <a:buFont typeface="Raleway"/>
              <a:buNone/>
              <a:defRPr sz="2000" b="1">
                <a:solidFill>
                  <a:schemeClr val="dk2"/>
                </a:solidFill>
                <a:latin typeface="Raleway"/>
                <a:ea typeface="Raleway"/>
                <a:cs typeface="Raleway"/>
                <a:sym typeface="Raleway"/>
              </a:defRPr>
            </a:lvl6pPr>
            <a:lvl7pPr lvl="6" rtl="0">
              <a:lnSpc>
                <a:spcPct val="100000"/>
              </a:lnSpc>
              <a:spcBef>
                <a:spcPts val="0"/>
              </a:spcBef>
              <a:spcAft>
                <a:spcPts val="0"/>
              </a:spcAft>
              <a:buClr>
                <a:schemeClr val="dk2"/>
              </a:buClr>
              <a:buSzPts val="2000"/>
              <a:buFont typeface="Raleway"/>
              <a:buNone/>
              <a:defRPr sz="2000" b="1">
                <a:solidFill>
                  <a:schemeClr val="dk2"/>
                </a:solidFill>
                <a:latin typeface="Raleway"/>
                <a:ea typeface="Raleway"/>
                <a:cs typeface="Raleway"/>
                <a:sym typeface="Raleway"/>
              </a:defRPr>
            </a:lvl7pPr>
            <a:lvl8pPr lvl="7" rtl="0">
              <a:lnSpc>
                <a:spcPct val="100000"/>
              </a:lnSpc>
              <a:spcBef>
                <a:spcPts val="0"/>
              </a:spcBef>
              <a:spcAft>
                <a:spcPts val="0"/>
              </a:spcAft>
              <a:buClr>
                <a:schemeClr val="dk2"/>
              </a:buClr>
              <a:buSzPts val="2000"/>
              <a:buFont typeface="Raleway"/>
              <a:buNone/>
              <a:defRPr sz="2000" b="1">
                <a:solidFill>
                  <a:schemeClr val="dk2"/>
                </a:solidFill>
                <a:latin typeface="Raleway"/>
                <a:ea typeface="Raleway"/>
                <a:cs typeface="Raleway"/>
                <a:sym typeface="Raleway"/>
              </a:defRPr>
            </a:lvl8pPr>
            <a:lvl9pPr lvl="8" rtl="0">
              <a:lnSpc>
                <a:spcPct val="100000"/>
              </a:lnSpc>
              <a:spcBef>
                <a:spcPts val="0"/>
              </a:spcBef>
              <a:spcAft>
                <a:spcPts val="0"/>
              </a:spcAft>
              <a:buClr>
                <a:schemeClr val="dk2"/>
              </a:buClr>
              <a:buSzPts val="2000"/>
              <a:buFont typeface="Raleway"/>
              <a:buNone/>
              <a:defRPr sz="2000" b="1">
                <a:solidFill>
                  <a:schemeClr val="dk2"/>
                </a:solidFill>
                <a:latin typeface="Raleway"/>
                <a:ea typeface="Raleway"/>
                <a:cs typeface="Raleway"/>
                <a:sym typeface="Raleway"/>
              </a:defRPr>
            </a:lvl9pPr>
          </a:lstStyle>
          <a:p>
            <a:endParaRPr/>
          </a:p>
        </p:txBody>
      </p:sp>
      <p:sp>
        <p:nvSpPr>
          <p:cNvPr id="108" name="Google Shape;108;p21"/>
          <p:cNvSpPr txBox="1">
            <a:spLocks noGrp="1"/>
          </p:cNvSpPr>
          <p:nvPr>
            <p:ph type="subTitle" idx="4"/>
          </p:nvPr>
        </p:nvSpPr>
        <p:spPr>
          <a:xfrm>
            <a:off x="5602500" y="2486000"/>
            <a:ext cx="2828700" cy="2736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dk2"/>
              </a:buClr>
              <a:buSzPts val="1600"/>
              <a:buNone/>
              <a:defRPr sz="1400">
                <a:solidFill>
                  <a:schemeClr val="dk2"/>
                </a:solidFill>
              </a:defRPr>
            </a:lvl1pPr>
            <a:lvl2pPr lvl="1" rtl="0">
              <a:lnSpc>
                <a:spcPct val="100000"/>
              </a:lnSpc>
              <a:spcBef>
                <a:spcPts val="0"/>
              </a:spcBef>
              <a:spcAft>
                <a:spcPts val="0"/>
              </a:spcAft>
              <a:buClr>
                <a:schemeClr val="dk2"/>
              </a:buClr>
              <a:buSzPts val="1600"/>
              <a:buNone/>
              <a:defRPr>
                <a:solidFill>
                  <a:schemeClr val="dk2"/>
                </a:solidFill>
              </a:defRPr>
            </a:lvl2pPr>
            <a:lvl3pPr lvl="2" rtl="0">
              <a:lnSpc>
                <a:spcPct val="100000"/>
              </a:lnSpc>
              <a:spcBef>
                <a:spcPts val="0"/>
              </a:spcBef>
              <a:spcAft>
                <a:spcPts val="0"/>
              </a:spcAft>
              <a:buClr>
                <a:schemeClr val="dk2"/>
              </a:buClr>
              <a:buSzPts val="1600"/>
              <a:buNone/>
              <a:defRPr>
                <a:solidFill>
                  <a:schemeClr val="dk2"/>
                </a:solidFill>
              </a:defRPr>
            </a:lvl3pPr>
            <a:lvl4pPr lvl="3" rtl="0">
              <a:lnSpc>
                <a:spcPct val="100000"/>
              </a:lnSpc>
              <a:spcBef>
                <a:spcPts val="0"/>
              </a:spcBef>
              <a:spcAft>
                <a:spcPts val="0"/>
              </a:spcAft>
              <a:buClr>
                <a:schemeClr val="dk2"/>
              </a:buClr>
              <a:buSzPts val="1600"/>
              <a:buNone/>
              <a:defRPr>
                <a:solidFill>
                  <a:schemeClr val="dk2"/>
                </a:solidFill>
              </a:defRPr>
            </a:lvl4pPr>
            <a:lvl5pPr lvl="4" rtl="0">
              <a:lnSpc>
                <a:spcPct val="100000"/>
              </a:lnSpc>
              <a:spcBef>
                <a:spcPts val="0"/>
              </a:spcBef>
              <a:spcAft>
                <a:spcPts val="0"/>
              </a:spcAft>
              <a:buClr>
                <a:schemeClr val="dk2"/>
              </a:buClr>
              <a:buSzPts val="1600"/>
              <a:buNone/>
              <a:defRPr>
                <a:solidFill>
                  <a:schemeClr val="dk2"/>
                </a:solidFill>
              </a:defRPr>
            </a:lvl5pPr>
            <a:lvl6pPr lvl="5" rtl="0">
              <a:lnSpc>
                <a:spcPct val="100000"/>
              </a:lnSpc>
              <a:spcBef>
                <a:spcPts val="0"/>
              </a:spcBef>
              <a:spcAft>
                <a:spcPts val="0"/>
              </a:spcAft>
              <a:buClr>
                <a:schemeClr val="dk2"/>
              </a:buClr>
              <a:buSzPts val="1600"/>
              <a:buNone/>
              <a:defRPr>
                <a:solidFill>
                  <a:schemeClr val="dk2"/>
                </a:solidFill>
              </a:defRPr>
            </a:lvl6pPr>
            <a:lvl7pPr lvl="6" rtl="0">
              <a:lnSpc>
                <a:spcPct val="100000"/>
              </a:lnSpc>
              <a:spcBef>
                <a:spcPts val="0"/>
              </a:spcBef>
              <a:spcAft>
                <a:spcPts val="0"/>
              </a:spcAft>
              <a:buClr>
                <a:schemeClr val="dk2"/>
              </a:buClr>
              <a:buSzPts val="1600"/>
              <a:buNone/>
              <a:defRPr>
                <a:solidFill>
                  <a:schemeClr val="dk2"/>
                </a:solidFill>
              </a:defRPr>
            </a:lvl7pPr>
            <a:lvl8pPr lvl="7" rtl="0">
              <a:lnSpc>
                <a:spcPct val="100000"/>
              </a:lnSpc>
              <a:spcBef>
                <a:spcPts val="0"/>
              </a:spcBef>
              <a:spcAft>
                <a:spcPts val="0"/>
              </a:spcAft>
              <a:buClr>
                <a:schemeClr val="dk2"/>
              </a:buClr>
              <a:buSzPts val="1600"/>
              <a:buNone/>
              <a:defRPr>
                <a:solidFill>
                  <a:schemeClr val="dk2"/>
                </a:solidFill>
              </a:defRPr>
            </a:lvl8pPr>
            <a:lvl9pPr lvl="8" rtl="0">
              <a:lnSpc>
                <a:spcPct val="100000"/>
              </a:lnSpc>
              <a:spcBef>
                <a:spcPts val="0"/>
              </a:spcBef>
              <a:spcAft>
                <a:spcPts val="0"/>
              </a:spcAft>
              <a:buClr>
                <a:schemeClr val="dk2"/>
              </a:buClr>
              <a:buSzPts val="1600"/>
              <a:buNone/>
              <a:defRPr>
                <a:solidFill>
                  <a:schemeClr val="dk2"/>
                </a:solidFill>
              </a:defRPr>
            </a:lvl9pPr>
          </a:lstStyle>
          <a:p>
            <a:endParaRPr/>
          </a:p>
        </p:txBody>
      </p:sp>
      <p:sp>
        <p:nvSpPr>
          <p:cNvPr id="109" name="Google Shape;109;p21"/>
          <p:cNvSpPr txBox="1">
            <a:spLocks noGrp="1"/>
          </p:cNvSpPr>
          <p:nvPr>
            <p:ph type="title" idx="5" hasCustomPrompt="1"/>
          </p:nvPr>
        </p:nvSpPr>
        <p:spPr>
          <a:xfrm>
            <a:off x="4856975" y="2172502"/>
            <a:ext cx="641700" cy="313500"/>
          </a:xfrm>
          <a:prstGeom prst="rect">
            <a:avLst/>
          </a:prstGeom>
        </p:spPr>
        <p:txBody>
          <a:bodyPr spcFirstLastPara="1" wrap="square" lIns="0" tIns="0" rIns="0" bIns="0" anchor="ctr" anchorCtr="0">
            <a:noAutofit/>
          </a:bodyPr>
          <a:lstStyle>
            <a:lvl1pPr lvl="0" algn="r" rtl="0">
              <a:spcBef>
                <a:spcPts val="0"/>
              </a:spcBef>
              <a:spcAft>
                <a:spcPts val="0"/>
              </a:spcAft>
              <a:buClr>
                <a:schemeClr val="dk2"/>
              </a:buClr>
              <a:buSzPts val="30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r>
              <a:t>xx%</a:t>
            </a:r>
          </a:p>
        </p:txBody>
      </p:sp>
      <p:sp>
        <p:nvSpPr>
          <p:cNvPr id="110" name="Google Shape;110;p21"/>
          <p:cNvSpPr txBox="1">
            <a:spLocks noGrp="1"/>
          </p:cNvSpPr>
          <p:nvPr>
            <p:ph type="subTitle" idx="6"/>
          </p:nvPr>
        </p:nvSpPr>
        <p:spPr>
          <a:xfrm>
            <a:off x="5602500" y="2994763"/>
            <a:ext cx="2828700" cy="3132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dk2"/>
              </a:buClr>
              <a:buSzPts val="2000"/>
              <a:buFont typeface="Raleway"/>
              <a:buNone/>
              <a:defRPr sz="2000" b="1">
                <a:solidFill>
                  <a:schemeClr val="dk2"/>
                </a:solidFill>
                <a:latin typeface="Abhaya Libre"/>
                <a:ea typeface="Abhaya Libre"/>
                <a:cs typeface="Abhaya Libre"/>
                <a:sym typeface="Abhaya Libre"/>
              </a:defRPr>
            </a:lvl1pPr>
            <a:lvl2pPr lvl="1" rtl="0">
              <a:lnSpc>
                <a:spcPct val="100000"/>
              </a:lnSpc>
              <a:spcBef>
                <a:spcPts val="0"/>
              </a:spcBef>
              <a:spcAft>
                <a:spcPts val="0"/>
              </a:spcAft>
              <a:buClr>
                <a:schemeClr val="dk2"/>
              </a:buClr>
              <a:buSzPts val="2000"/>
              <a:buFont typeface="Raleway"/>
              <a:buNone/>
              <a:defRPr sz="2000" b="1">
                <a:solidFill>
                  <a:schemeClr val="dk2"/>
                </a:solidFill>
                <a:latin typeface="Raleway"/>
                <a:ea typeface="Raleway"/>
                <a:cs typeface="Raleway"/>
                <a:sym typeface="Raleway"/>
              </a:defRPr>
            </a:lvl2pPr>
            <a:lvl3pPr lvl="2" rtl="0">
              <a:lnSpc>
                <a:spcPct val="100000"/>
              </a:lnSpc>
              <a:spcBef>
                <a:spcPts val="0"/>
              </a:spcBef>
              <a:spcAft>
                <a:spcPts val="0"/>
              </a:spcAft>
              <a:buClr>
                <a:schemeClr val="dk2"/>
              </a:buClr>
              <a:buSzPts val="2000"/>
              <a:buFont typeface="Raleway"/>
              <a:buNone/>
              <a:defRPr sz="2000" b="1">
                <a:solidFill>
                  <a:schemeClr val="dk2"/>
                </a:solidFill>
                <a:latin typeface="Raleway"/>
                <a:ea typeface="Raleway"/>
                <a:cs typeface="Raleway"/>
                <a:sym typeface="Raleway"/>
              </a:defRPr>
            </a:lvl3pPr>
            <a:lvl4pPr lvl="3" rtl="0">
              <a:lnSpc>
                <a:spcPct val="100000"/>
              </a:lnSpc>
              <a:spcBef>
                <a:spcPts val="0"/>
              </a:spcBef>
              <a:spcAft>
                <a:spcPts val="0"/>
              </a:spcAft>
              <a:buClr>
                <a:schemeClr val="dk2"/>
              </a:buClr>
              <a:buSzPts val="2000"/>
              <a:buFont typeface="Raleway"/>
              <a:buNone/>
              <a:defRPr sz="2000" b="1">
                <a:solidFill>
                  <a:schemeClr val="dk2"/>
                </a:solidFill>
                <a:latin typeface="Raleway"/>
                <a:ea typeface="Raleway"/>
                <a:cs typeface="Raleway"/>
                <a:sym typeface="Raleway"/>
              </a:defRPr>
            </a:lvl4pPr>
            <a:lvl5pPr lvl="4" rtl="0">
              <a:lnSpc>
                <a:spcPct val="100000"/>
              </a:lnSpc>
              <a:spcBef>
                <a:spcPts val="0"/>
              </a:spcBef>
              <a:spcAft>
                <a:spcPts val="0"/>
              </a:spcAft>
              <a:buClr>
                <a:schemeClr val="dk2"/>
              </a:buClr>
              <a:buSzPts val="2000"/>
              <a:buFont typeface="Raleway"/>
              <a:buNone/>
              <a:defRPr sz="2000" b="1">
                <a:solidFill>
                  <a:schemeClr val="dk2"/>
                </a:solidFill>
                <a:latin typeface="Raleway"/>
                <a:ea typeface="Raleway"/>
                <a:cs typeface="Raleway"/>
                <a:sym typeface="Raleway"/>
              </a:defRPr>
            </a:lvl5pPr>
            <a:lvl6pPr lvl="5" rtl="0">
              <a:lnSpc>
                <a:spcPct val="100000"/>
              </a:lnSpc>
              <a:spcBef>
                <a:spcPts val="0"/>
              </a:spcBef>
              <a:spcAft>
                <a:spcPts val="0"/>
              </a:spcAft>
              <a:buClr>
                <a:schemeClr val="dk2"/>
              </a:buClr>
              <a:buSzPts val="2000"/>
              <a:buFont typeface="Raleway"/>
              <a:buNone/>
              <a:defRPr sz="2000" b="1">
                <a:solidFill>
                  <a:schemeClr val="dk2"/>
                </a:solidFill>
                <a:latin typeface="Raleway"/>
                <a:ea typeface="Raleway"/>
                <a:cs typeface="Raleway"/>
                <a:sym typeface="Raleway"/>
              </a:defRPr>
            </a:lvl6pPr>
            <a:lvl7pPr lvl="6" rtl="0">
              <a:lnSpc>
                <a:spcPct val="100000"/>
              </a:lnSpc>
              <a:spcBef>
                <a:spcPts val="0"/>
              </a:spcBef>
              <a:spcAft>
                <a:spcPts val="0"/>
              </a:spcAft>
              <a:buClr>
                <a:schemeClr val="dk2"/>
              </a:buClr>
              <a:buSzPts val="2000"/>
              <a:buFont typeface="Raleway"/>
              <a:buNone/>
              <a:defRPr sz="2000" b="1">
                <a:solidFill>
                  <a:schemeClr val="dk2"/>
                </a:solidFill>
                <a:latin typeface="Raleway"/>
                <a:ea typeface="Raleway"/>
                <a:cs typeface="Raleway"/>
                <a:sym typeface="Raleway"/>
              </a:defRPr>
            </a:lvl7pPr>
            <a:lvl8pPr lvl="7" rtl="0">
              <a:lnSpc>
                <a:spcPct val="100000"/>
              </a:lnSpc>
              <a:spcBef>
                <a:spcPts val="0"/>
              </a:spcBef>
              <a:spcAft>
                <a:spcPts val="0"/>
              </a:spcAft>
              <a:buClr>
                <a:schemeClr val="dk2"/>
              </a:buClr>
              <a:buSzPts val="2000"/>
              <a:buFont typeface="Raleway"/>
              <a:buNone/>
              <a:defRPr sz="2000" b="1">
                <a:solidFill>
                  <a:schemeClr val="dk2"/>
                </a:solidFill>
                <a:latin typeface="Raleway"/>
                <a:ea typeface="Raleway"/>
                <a:cs typeface="Raleway"/>
                <a:sym typeface="Raleway"/>
              </a:defRPr>
            </a:lvl8pPr>
            <a:lvl9pPr lvl="8" rtl="0">
              <a:lnSpc>
                <a:spcPct val="100000"/>
              </a:lnSpc>
              <a:spcBef>
                <a:spcPts val="0"/>
              </a:spcBef>
              <a:spcAft>
                <a:spcPts val="0"/>
              </a:spcAft>
              <a:buClr>
                <a:schemeClr val="dk2"/>
              </a:buClr>
              <a:buSzPts val="2000"/>
              <a:buFont typeface="Raleway"/>
              <a:buNone/>
              <a:defRPr sz="2000" b="1">
                <a:solidFill>
                  <a:schemeClr val="dk2"/>
                </a:solidFill>
                <a:latin typeface="Raleway"/>
                <a:ea typeface="Raleway"/>
                <a:cs typeface="Raleway"/>
                <a:sym typeface="Raleway"/>
              </a:defRPr>
            </a:lvl9pPr>
          </a:lstStyle>
          <a:p>
            <a:endParaRPr/>
          </a:p>
        </p:txBody>
      </p:sp>
      <p:sp>
        <p:nvSpPr>
          <p:cNvPr id="111" name="Google Shape;111;p21"/>
          <p:cNvSpPr txBox="1">
            <a:spLocks noGrp="1"/>
          </p:cNvSpPr>
          <p:nvPr>
            <p:ph type="subTitle" idx="7"/>
          </p:nvPr>
        </p:nvSpPr>
        <p:spPr>
          <a:xfrm>
            <a:off x="5602500" y="3307699"/>
            <a:ext cx="2828700" cy="2736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dk2"/>
              </a:buClr>
              <a:buSzPts val="1600"/>
              <a:buNone/>
              <a:defRPr sz="1400">
                <a:solidFill>
                  <a:schemeClr val="dk2"/>
                </a:solidFill>
              </a:defRPr>
            </a:lvl1pPr>
            <a:lvl2pPr lvl="1" rtl="0">
              <a:lnSpc>
                <a:spcPct val="100000"/>
              </a:lnSpc>
              <a:spcBef>
                <a:spcPts val="0"/>
              </a:spcBef>
              <a:spcAft>
                <a:spcPts val="0"/>
              </a:spcAft>
              <a:buClr>
                <a:schemeClr val="dk2"/>
              </a:buClr>
              <a:buSzPts val="1600"/>
              <a:buNone/>
              <a:defRPr>
                <a:solidFill>
                  <a:schemeClr val="dk2"/>
                </a:solidFill>
              </a:defRPr>
            </a:lvl2pPr>
            <a:lvl3pPr lvl="2" rtl="0">
              <a:lnSpc>
                <a:spcPct val="100000"/>
              </a:lnSpc>
              <a:spcBef>
                <a:spcPts val="0"/>
              </a:spcBef>
              <a:spcAft>
                <a:spcPts val="0"/>
              </a:spcAft>
              <a:buClr>
                <a:schemeClr val="dk2"/>
              </a:buClr>
              <a:buSzPts val="1600"/>
              <a:buNone/>
              <a:defRPr>
                <a:solidFill>
                  <a:schemeClr val="dk2"/>
                </a:solidFill>
              </a:defRPr>
            </a:lvl3pPr>
            <a:lvl4pPr lvl="3" rtl="0">
              <a:lnSpc>
                <a:spcPct val="100000"/>
              </a:lnSpc>
              <a:spcBef>
                <a:spcPts val="0"/>
              </a:spcBef>
              <a:spcAft>
                <a:spcPts val="0"/>
              </a:spcAft>
              <a:buClr>
                <a:schemeClr val="dk2"/>
              </a:buClr>
              <a:buSzPts val="1600"/>
              <a:buNone/>
              <a:defRPr>
                <a:solidFill>
                  <a:schemeClr val="dk2"/>
                </a:solidFill>
              </a:defRPr>
            </a:lvl4pPr>
            <a:lvl5pPr lvl="4" rtl="0">
              <a:lnSpc>
                <a:spcPct val="100000"/>
              </a:lnSpc>
              <a:spcBef>
                <a:spcPts val="0"/>
              </a:spcBef>
              <a:spcAft>
                <a:spcPts val="0"/>
              </a:spcAft>
              <a:buClr>
                <a:schemeClr val="dk2"/>
              </a:buClr>
              <a:buSzPts val="1600"/>
              <a:buNone/>
              <a:defRPr>
                <a:solidFill>
                  <a:schemeClr val="dk2"/>
                </a:solidFill>
              </a:defRPr>
            </a:lvl5pPr>
            <a:lvl6pPr lvl="5" rtl="0">
              <a:lnSpc>
                <a:spcPct val="100000"/>
              </a:lnSpc>
              <a:spcBef>
                <a:spcPts val="0"/>
              </a:spcBef>
              <a:spcAft>
                <a:spcPts val="0"/>
              </a:spcAft>
              <a:buClr>
                <a:schemeClr val="dk2"/>
              </a:buClr>
              <a:buSzPts val="1600"/>
              <a:buNone/>
              <a:defRPr>
                <a:solidFill>
                  <a:schemeClr val="dk2"/>
                </a:solidFill>
              </a:defRPr>
            </a:lvl6pPr>
            <a:lvl7pPr lvl="6" rtl="0">
              <a:lnSpc>
                <a:spcPct val="100000"/>
              </a:lnSpc>
              <a:spcBef>
                <a:spcPts val="0"/>
              </a:spcBef>
              <a:spcAft>
                <a:spcPts val="0"/>
              </a:spcAft>
              <a:buClr>
                <a:schemeClr val="dk2"/>
              </a:buClr>
              <a:buSzPts val="1600"/>
              <a:buNone/>
              <a:defRPr>
                <a:solidFill>
                  <a:schemeClr val="dk2"/>
                </a:solidFill>
              </a:defRPr>
            </a:lvl7pPr>
            <a:lvl8pPr lvl="7" rtl="0">
              <a:lnSpc>
                <a:spcPct val="100000"/>
              </a:lnSpc>
              <a:spcBef>
                <a:spcPts val="0"/>
              </a:spcBef>
              <a:spcAft>
                <a:spcPts val="0"/>
              </a:spcAft>
              <a:buClr>
                <a:schemeClr val="dk2"/>
              </a:buClr>
              <a:buSzPts val="1600"/>
              <a:buNone/>
              <a:defRPr>
                <a:solidFill>
                  <a:schemeClr val="dk2"/>
                </a:solidFill>
              </a:defRPr>
            </a:lvl8pPr>
            <a:lvl9pPr lvl="8" rtl="0">
              <a:lnSpc>
                <a:spcPct val="100000"/>
              </a:lnSpc>
              <a:spcBef>
                <a:spcPts val="0"/>
              </a:spcBef>
              <a:spcAft>
                <a:spcPts val="0"/>
              </a:spcAft>
              <a:buClr>
                <a:schemeClr val="dk2"/>
              </a:buClr>
              <a:buSzPts val="1600"/>
              <a:buNone/>
              <a:defRPr>
                <a:solidFill>
                  <a:schemeClr val="dk2"/>
                </a:solidFill>
              </a:defRPr>
            </a:lvl9pPr>
          </a:lstStyle>
          <a:p>
            <a:endParaRPr/>
          </a:p>
        </p:txBody>
      </p:sp>
      <p:sp>
        <p:nvSpPr>
          <p:cNvPr id="112" name="Google Shape;112;p21"/>
          <p:cNvSpPr txBox="1">
            <a:spLocks noGrp="1"/>
          </p:cNvSpPr>
          <p:nvPr>
            <p:ph type="title" idx="8" hasCustomPrompt="1"/>
          </p:nvPr>
        </p:nvSpPr>
        <p:spPr>
          <a:xfrm>
            <a:off x="4856975" y="2995153"/>
            <a:ext cx="641700" cy="313200"/>
          </a:xfrm>
          <a:prstGeom prst="rect">
            <a:avLst/>
          </a:prstGeom>
        </p:spPr>
        <p:txBody>
          <a:bodyPr spcFirstLastPara="1" wrap="square" lIns="0" tIns="0" rIns="0" bIns="0" anchor="ctr" anchorCtr="0">
            <a:noAutofit/>
          </a:bodyPr>
          <a:lstStyle>
            <a:lvl1pPr lvl="0" algn="r" rtl="0">
              <a:spcBef>
                <a:spcPts val="0"/>
              </a:spcBef>
              <a:spcAft>
                <a:spcPts val="0"/>
              </a:spcAft>
              <a:buClr>
                <a:schemeClr val="dk2"/>
              </a:buClr>
              <a:buSzPts val="30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r>
              <a:t>xx%</a:t>
            </a:r>
          </a:p>
        </p:txBody>
      </p:sp>
      <p:sp>
        <p:nvSpPr>
          <p:cNvPr id="113" name="Google Shape;113;p21"/>
          <p:cNvSpPr txBox="1">
            <a:spLocks noGrp="1"/>
          </p:cNvSpPr>
          <p:nvPr>
            <p:ph type="title" idx="9"/>
          </p:nvPr>
        </p:nvSpPr>
        <p:spPr>
          <a:xfrm>
            <a:off x="720000" y="395625"/>
            <a:ext cx="7704000" cy="457200"/>
          </a:xfrm>
          <a:prstGeom prst="rect">
            <a:avLst/>
          </a:prstGeom>
        </p:spPr>
        <p:txBody>
          <a:bodyPr spcFirstLastPara="1" wrap="square" lIns="0" tIns="0" rIns="0" bIns="0" anchor="t" anchorCtr="0">
            <a:noAutofit/>
          </a:bodyPr>
          <a:lstStyle>
            <a:lvl1pPr lvl="0" rtl="0">
              <a:spcBef>
                <a:spcPts val="0"/>
              </a:spcBef>
              <a:spcAft>
                <a:spcPts val="0"/>
              </a:spcAft>
              <a:buClr>
                <a:schemeClr val="dk2"/>
              </a:buClr>
              <a:buSzPts val="3000"/>
              <a:buNone/>
              <a:defRPr>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endParaRPr/>
          </a:p>
        </p:txBody>
      </p:sp>
      <p:cxnSp>
        <p:nvCxnSpPr>
          <p:cNvPr id="114" name="Google Shape;114;p21"/>
          <p:cNvCxnSpPr/>
          <p:nvPr/>
        </p:nvCxnSpPr>
        <p:spPr>
          <a:xfrm rot="10800000">
            <a:off x="713275" y="269100"/>
            <a:ext cx="6986100" cy="0"/>
          </a:xfrm>
          <a:prstGeom prst="straightConnector1">
            <a:avLst/>
          </a:prstGeom>
          <a:noFill/>
          <a:ln w="9525" cap="flat" cmpd="sng">
            <a:solidFill>
              <a:schemeClr val="dk2"/>
            </a:solidFill>
            <a:prstDash val="solid"/>
            <a:round/>
            <a:headEnd type="none" w="med" len="med"/>
            <a:tailEnd type="none" w="med" len="med"/>
          </a:ln>
        </p:spPr>
      </p:cxnSp>
      <p:cxnSp>
        <p:nvCxnSpPr>
          <p:cNvPr id="115" name="Google Shape;115;p21"/>
          <p:cNvCxnSpPr/>
          <p:nvPr/>
        </p:nvCxnSpPr>
        <p:spPr>
          <a:xfrm>
            <a:off x="1444625" y="4874250"/>
            <a:ext cx="6984300" cy="0"/>
          </a:xfrm>
          <a:prstGeom prst="straightConnector1">
            <a:avLst/>
          </a:prstGeom>
          <a:noFill/>
          <a:ln w="9525" cap="flat" cmpd="sng">
            <a:solidFill>
              <a:schemeClr val="dk2"/>
            </a:solidFill>
            <a:prstDash val="solid"/>
            <a:round/>
            <a:headEnd type="none" w="med" len="med"/>
            <a:tailEnd type="none" w="med" len="med"/>
          </a:ln>
        </p:spPr>
      </p:cxnSp>
      <p:sp>
        <p:nvSpPr>
          <p:cNvPr id="116" name="Google Shape;116;p21"/>
          <p:cNvSpPr txBox="1">
            <a:spLocks noGrp="1"/>
          </p:cNvSpPr>
          <p:nvPr>
            <p:ph type="subTitle" idx="13"/>
          </p:nvPr>
        </p:nvSpPr>
        <p:spPr>
          <a:xfrm>
            <a:off x="7699374" y="195904"/>
            <a:ext cx="731400" cy="146400"/>
          </a:xfrm>
          <a:prstGeom prst="rect">
            <a:avLst/>
          </a:prstGeom>
        </p:spPr>
        <p:txBody>
          <a:bodyPr spcFirstLastPara="1" wrap="square" lIns="0" tIns="0" rIns="0" bIns="0" anchor="ctr" anchorCtr="0">
            <a:noAutofit/>
          </a:bodyPr>
          <a:lstStyle>
            <a:lvl1pPr lvl="0" algn="r" rtl="0">
              <a:lnSpc>
                <a:spcPct val="100000"/>
              </a:lnSpc>
              <a:spcBef>
                <a:spcPts val="0"/>
              </a:spcBef>
              <a:spcAft>
                <a:spcPts val="0"/>
              </a:spcAft>
              <a:buClr>
                <a:schemeClr val="dk2"/>
              </a:buClr>
              <a:buSzPts val="1600"/>
              <a:buNone/>
              <a:defRPr sz="800" b="1">
                <a:solidFill>
                  <a:schemeClr val="dk2"/>
                </a:solidFill>
                <a:latin typeface="Abhaya Libre"/>
                <a:ea typeface="Abhaya Libre"/>
                <a:cs typeface="Abhaya Libre"/>
                <a:sym typeface="Abhaya Libre"/>
              </a:defRPr>
            </a:lvl1pPr>
            <a:lvl2pPr lvl="1" algn="ctr" rtl="0">
              <a:lnSpc>
                <a:spcPct val="100000"/>
              </a:lnSpc>
              <a:spcBef>
                <a:spcPts val="0"/>
              </a:spcBef>
              <a:spcAft>
                <a:spcPts val="0"/>
              </a:spcAft>
              <a:buClr>
                <a:schemeClr val="dk2"/>
              </a:buClr>
              <a:buSzPts val="1600"/>
              <a:buNone/>
              <a:defRPr>
                <a:solidFill>
                  <a:schemeClr val="dk2"/>
                </a:solidFill>
              </a:defRPr>
            </a:lvl2pPr>
            <a:lvl3pPr lvl="2" algn="ctr" rtl="0">
              <a:lnSpc>
                <a:spcPct val="100000"/>
              </a:lnSpc>
              <a:spcBef>
                <a:spcPts val="0"/>
              </a:spcBef>
              <a:spcAft>
                <a:spcPts val="0"/>
              </a:spcAft>
              <a:buClr>
                <a:schemeClr val="dk2"/>
              </a:buClr>
              <a:buSzPts val="1600"/>
              <a:buNone/>
              <a:defRPr>
                <a:solidFill>
                  <a:schemeClr val="dk2"/>
                </a:solidFill>
              </a:defRPr>
            </a:lvl3pPr>
            <a:lvl4pPr lvl="3" algn="ctr" rtl="0">
              <a:lnSpc>
                <a:spcPct val="100000"/>
              </a:lnSpc>
              <a:spcBef>
                <a:spcPts val="0"/>
              </a:spcBef>
              <a:spcAft>
                <a:spcPts val="0"/>
              </a:spcAft>
              <a:buClr>
                <a:schemeClr val="dk2"/>
              </a:buClr>
              <a:buSzPts val="1600"/>
              <a:buNone/>
              <a:defRPr>
                <a:solidFill>
                  <a:schemeClr val="dk2"/>
                </a:solidFill>
              </a:defRPr>
            </a:lvl4pPr>
            <a:lvl5pPr lvl="4" algn="ctr" rtl="0">
              <a:lnSpc>
                <a:spcPct val="100000"/>
              </a:lnSpc>
              <a:spcBef>
                <a:spcPts val="0"/>
              </a:spcBef>
              <a:spcAft>
                <a:spcPts val="0"/>
              </a:spcAft>
              <a:buClr>
                <a:schemeClr val="dk2"/>
              </a:buClr>
              <a:buSzPts val="1600"/>
              <a:buNone/>
              <a:defRPr>
                <a:solidFill>
                  <a:schemeClr val="dk2"/>
                </a:solidFill>
              </a:defRPr>
            </a:lvl5pPr>
            <a:lvl6pPr lvl="5" algn="ctr" rtl="0">
              <a:lnSpc>
                <a:spcPct val="100000"/>
              </a:lnSpc>
              <a:spcBef>
                <a:spcPts val="0"/>
              </a:spcBef>
              <a:spcAft>
                <a:spcPts val="0"/>
              </a:spcAft>
              <a:buClr>
                <a:schemeClr val="dk2"/>
              </a:buClr>
              <a:buSzPts val="1600"/>
              <a:buNone/>
              <a:defRPr>
                <a:solidFill>
                  <a:schemeClr val="dk2"/>
                </a:solidFill>
              </a:defRPr>
            </a:lvl6pPr>
            <a:lvl7pPr lvl="6" algn="ctr" rtl="0">
              <a:lnSpc>
                <a:spcPct val="100000"/>
              </a:lnSpc>
              <a:spcBef>
                <a:spcPts val="0"/>
              </a:spcBef>
              <a:spcAft>
                <a:spcPts val="0"/>
              </a:spcAft>
              <a:buClr>
                <a:schemeClr val="dk2"/>
              </a:buClr>
              <a:buSzPts val="1600"/>
              <a:buNone/>
              <a:defRPr>
                <a:solidFill>
                  <a:schemeClr val="dk2"/>
                </a:solidFill>
              </a:defRPr>
            </a:lvl7pPr>
            <a:lvl8pPr lvl="7" algn="ctr" rtl="0">
              <a:lnSpc>
                <a:spcPct val="100000"/>
              </a:lnSpc>
              <a:spcBef>
                <a:spcPts val="0"/>
              </a:spcBef>
              <a:spcAft>
                <a:spcPts val="0"/>
              </a:spcAft>
              <a:buClr>
                <a:schemeClr val="dk2"/>
              </a:buClr>
              <a:buSzPts val="1600"/>
              <a:buNone/>
              <a:defRPr>
                <a:solidFill>
                  <a:schemeClr val="dk2"/>
                </a:solidFill>
              </a:defRPr>
            </a:lvl8pPr>
            <a:lvl9pPr lvl="8" algn="ctr" rtl="0">
              <a:lnSpc>
                <a:spcPct val="100000"/>
              </a:lnSpc>
              <a:spcBef>
                <a:spcPts val="0"/>
              </a:spcBef>
              <a:spcAft>
                <a:spcPts val="0"/>
              </a:spcAft>
              <a:buClr>
                <a:schemeClr val="dk2"/>
              </a:buClr>
              <a:buSzPts val="1600"/>
              <a:buNone/>
              <a:defRPr>
                <a:solidFill>
                  <a:schemeClr val="dk2"/>
                </a:solidFill>
              </a:defRPr>
            </a:lvl9pPr>
          </a:lstStyle>
          <a:p>
            <a:endParaRPr/>
          </a:p>
        </p:txBody>
      </p:sp>
      <p:sp>
        <p:nvSpPr>
          <p:cNvPr id="117" name="Google Shape;117;p21"/>
          <p:cNvSpPr txBox="1">
            <a:spLocks noGrp="1"/>
          </p:cNvSpPr>
          <p:nvPr>
            <p:ph type="subTitle" idx="14"/>
          </p:nvPr>
        </p:nvSpPr>
        <p:spPr>
          <a:xfrm>
            <a:off x="713224" y="4801054"/>
            <a:ext cx="731400" cy="1464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dk2"/>
              </a:buClr>
              <a:buSzPts val="1600"/>
              <a:buNone/>
              <a:defRPr sz="800" b="1">
                <a:solidFill>
                  <a:schemeClr val="dk2"/>
                </a:solidFill>
                <a:latin typeface="Abhaya Libre"/>
                <a:ea typeface="Abhaya Libre"/>
                <a:cs typeface="Abhaya Libre"/>
                <a:sym typeface="Abhaya Libre"/>
              </a:defRPr>
            </a:lvl1pPr>
            <a:lvl2pPr lvl="1" algn="ctr" rtl="0">
              <a:lnSpc>
                <a:spcPct val="100000"/>
              </a:lnSpc>
              <a:spcBef>
                <a:spcPts val="0"/>
              </a:spcBef>
              <a:spcAft>
                <a:spcPts val="0"/>
              </a:spcAft>
              <a:buClr>
                <a:schemeClr val="dk2"/>
              </a:buClr>
              <a:buSzPts val="1600"/>
              <a:buNone/>
              <a:defRPr>
                <a:solidFill>
                  <a:schemeClr val="dk2"/>
                </a:solidFill>
              </a:defRPr>
            </a:lvl2pPr>
            <a:lvl3pPr lvl="2" algn="ctr" rtl="0">
              <a:lnSpc>
                <a:spcPct val="100000"/>
              </a:lnSpc>
              <a:spcBef>
                <a:spcPts val="0"/>
              </a:spcBef>
              <a:spcAft>
                <a:spcPts val="0"/>
              </a:spcAft>
              <a:buClr>
                <a:schemeClr val="dk2"/>
              </a:buClr>
              <a:buSzPts val="1600"/>
              <a:buNone/>
              <a:defRPr>
                <a:solidFill>
                  <a:schemeClr val="dk2"/>
                </a:solidFill>
              </a:defRPr>
            </a:lvl3pPr>
            <a:lvl4pPr lvl="3" algn="ctr" rtl="0">
              <a:lnSpc>
                <a:spcPct val="100000"/>
              </a:lnSpc>
              <a:spcBef>
                <a:spcPts val="0"/>
              </a:spcBef>
              <a:spcAft>
                <a:spcPts val="0"/>
              </a:spcAft>
              <a:buClr>
                <a:schemeClr val="dk2"/>
              </a:buClr>
              <a:buSzPts val="1600"/>
              <a:buNone/>
              <a:defRPr>
                <a:solidFill>
                  <a:schemeClr val="dk2"/>
                </a:solidFill>
              </a:defRPr>
            </a:lvl4pPr>
            <a:lvl5pPr lvl="4" algn="ctr" rtl="0">
              <a:lnSpc>
                <a:spcPct val="100000"/>
              </a:lnSpc>
              <a:spcBef>
                <a:spcPts val="0"/>
              </a:spcBef>
              <a:spcAft>
                <a:spcPts val="0"/>
              </a:spcAft>
              <a:buClr>
                <a:schemeClr val="dk2"/>
              </a:buClr>
              <a:buSzPts val="1600"/>
              <a:buNone/>
              <a:defRPr>
                <a:solidFill>
                  <a:schemeClr val="dk2"/>
                </a:solidFill>
              </a:defRPr>
            </a:lvl5pPr>
            <a:lvl6pPr lvl="5" algn="ctr" rtl="0">
              <a:lnSpc>
                <a:spcPct val="100000"/>
              </a:lnSpc>
              <a:spcBef>
                <a:spcPts val="0"/>
              </a:spcBef>
              <a:spcAft>
                <a:spcPts val="0"/>
              </a:spcAft>
              <a:buClr>
                <a:schemeClr val="dk2"/>
              </a:buClr>
              <a:buSzPts val="1600"/>
              <a:buNone/>
              <a:defRPr>
                <a:solidFill>
                  <a:schemeClr val="dk2"/>
                </a:solidFill>
              </a:defRPr>
            </a:lvl6pPr>
            <a:lvl7pPr lvl="6" algn="ctr" rtl="0">
              <a:lnSpc>
                <a:spcPct val="100000"/>
              </a:lnSpc>
              <a:spcBef>
                <a:spcPts val="0"/>
              </a:spcBef>
              <a:spcAft>
                <a:spcPts val="0"/>
              </a:spcAft>
              <a:buClr>
                <a:schemeClr val="dk2"/>
              </a:buClr>
              <a:buSzPts val="1600"/>
              <a:buNone/>
              <a:defRPr>
                <a:solidFill>
                  <a:schemeClr val="dk2"/>
                </a:solidFill>
              </a:defRPr>
            </a:lvl7pPr>
            <a:lvl8pPr lvl="7" algn="ctr" rtl="0">
              <a:lnSpc>
                <a:spcPct val="100000"/>
              </a:lnSpc>
              <a:spcBef>
                <a:spcPts val="0"/>
              </a:spcBef>
              <a:spcAft>
                <a:spcPts val="0"/>
              </a:spcAft>
              <a:buClr>
                <a:schemeClr val="dk2"/>
              </a:buClr>
              <a:buSzPts val="1600"/>
              <a:buNone/>
              <a:defRPr>
                <a:solidFill>
                  <a:schemeClr val="dk2"/>
                </a:solidFill>
              </a:defRPr>
            </a:lvl8pPr>
            <a:lvl9pPr lvl="8" algn="ctr" rtl="0">
              <a:lnSpc>
                <a:spcPct val="100000"/>
              </a:lnSpc>
              <a:spcBef>
                <a:spcPts val="0"/>
              </a:spcBef>
              <a:spcAft>
                <a:spcPts val="0"/>
              </a:spcAft>
              <a:buClr>
                <a:schemeClr val="dk2"/>
              </a:buClr>
              <a:buSzPts val="1600"/>
              <a:buNone/>
              <a:defRPr>
                <a:solidFill>
                  <a:schemeClr val="dk2"/>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BLANK_20">
    <p:bg>
      <p:bgPr>
        <a:solidFill>
          <a:schemeClr val="lt1"/>
        </a:solidFill>
        <a:effectLst/>
      </p:bgPr>
    </p:bg>
    <p:spTree>
      <p:nvGrpSpPr>
        <p:cNvPr id="1" name="Shape 154"/>
        <p:cNvGrpSpPr/>
        <p:nvPr/>
      </p:nvGrpSpPr>
      <p:grpSpPr>
        <a:xfrm>
          <a:off x="0" y="0"/>
          <a:ext cx="0" cy="0"/>
          <a:chOff x="0" y="0"/>
          <a:chExt cx="0" cy="0"/>
        </a:xfrm>
      </p:grpSpPr>
      <p:sp>
        <p:nvSpPr>
          <p:cNvPr id="155" name="Google Shape;155;p27"/>
          <p:cNvSpPr txBox="1">
            <a:spLocks noGrp="1"/>
          </p:cNvSpPr>
          <p:nvPr>
            <p:ph type="title"/>
          </p:nvPr>
        </p:nvSpPr>
        <p:spPr>
          <a:xfrm>
            <a:off x="720000" y="395625"/>
            <a:ext cx="7704000" cy="457200"/>
          </a:xfrm>
          <a:prstGeom prst="rect">
            <a:avLst/>
          </a:prstGeom>
        </p:spPr>
        <p:txBody>
          <a:bodyPr spcFirstLastPara="1" wrap="square" lIns="0" tIns="0" rIns="0" bIns="0"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156" name="Google Shape;156;p27"/>
          <p:cNvCxnSpPr/>
          <p:nvPr/>
        </p:nvCxnSpPr>
        <p:spPr>
          <a:xfrm rot="10800000">
            <a:off x="713275" y="269100"/>
            <a:ext cx="6986100" cy="0"/>
          </a:xfrm>
          <a:prstGeom prst="straightConnector1">
            <a:avLst/>
          </a:prstGeom>
          <a:noFill/>
          <a:ln w="9525" cap="flat" cmpd="sng">
            <a:solidFill>
              <a:schemeClr val="dk1"/>
            </a:solidFill>
            <a:prstDash val="solid"/>
            <a:round/>
            <a:headEnd type="none" w="med" len="med"/>
            <a:tailEnd type="none" w="med" len="med"/>
          </a:ln>
        </p:spPr>
      </p:cxnSp>
      <p:cxnSp>
        <p:nvCxnSpPr>
          <p:cNvPr id="157" name="Google Shape;157;p27"/>
          <p:cNvCxnSpPr/>
          <p:nvPr/>
        </p:nvCxnSpPr>
        <p:spPr>
          <a:xfrm>
            <a:off x="1444625" y="4874250"/>
            <a:ext cx="6984300" cy="0"/>
          </a:xfrm>
          <a:prstGeom prst="straightConnector1">
            <a:avLst/>
          </a:prstGeom>
          <a:noFill/>
          <a:ln w="9525" cap="flat" cmpd="sng">
            <a:solidFill>
              <a:schemeClr val="dk1"/>
            </a:solidFill>
            <a:prstDash val="solid"/>
            <a:round/>
            <a:headEnd type="none" w="med" len="med"/>
            <a:tailEnd type="none" w="med" len="med"/>
          </a:ln>
        </p:spPr>
      </p:cxnSp>
      <p:sp>
        <p:nvSpPr>
          <p:cNvPr id="158" name="Google Shape;158;p27"/>
          <p:cNvSpPr txBox="1">
            <a:spLocks noGrp="1"/>
          </p:cNvSpPr>
          <p:nvPr>
            <p:ph type="subTitle" idx="1"/>
          </p:nvPr>
        </p:nvSpPr>
        <p:spPr>
          <a:xfrm>
            <a:off x="7699374" y="195904"/>
            <a:ext cx="731400" cy="146400"/>
          </a:xfrm>
          <a:prstGeom prst="rect">
            <a:avLst/>
          </a:prstGeom>
        </p:spPr>
        <p:txBody>
          <a:bodyPr spcFirstLastPara="1" wrap="square" lIns="0" tIns="0" rIns="0" bIns="0" anchor="ctr" anchorCtr="0">
            <a:noAutofit/>
          </a:bodyPr>
          <a:lstStyle>
            <a:lvl1pPr lvl="0" algn="r" rtl="0">
              <a:lnSpc>
                <a:spcPct val="100000"/>
              </a:lnSpc>
              <a:spcBef>
                <a:spcPts val="0"/>
              </a:spcBef>
              <a:spcAft>
                <a:spcPts val="0"/>
              </a:spcAft>
              <a:buSzPts val="1600"/>
              <a:buNone/>
              <a:defRPr sz="800" b="1">
                <a:latin typeface="Abhaya Libre"/>
                <a:ea typeface="Abhaya Libre"/>
                <a:cs typeface="Abhaya Libre"/>
                <a:sym typeface="Abhaya Libr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59" name="Google Shape;159;p27"/>
          <p:cNvSpPr txBox="1">
            <a:spLocks noGrp="1"/>
          </p:cNvSpPr>
          <p:nvPr>
            <p:ph type="subTitle" idx="2"/>
          </p:nvPr>
        </p:nvSpPr>
        <p:spPr>
          <a:xfrm>
            <a:off x="713224" y="4801054"/>
            <a:ext cx="731400" cy="1464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sz="800" b="1">
                <a:latin typeface="Abhaya Libre"/>
                <a:ea typeface="Abhaya Libre"/>
                <a:cs typeface="Abhaya Libre"/>
                <a:sym typeface="Abhaya Libr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160"/>
        <p:cNvGrpSpPr/>
        <p:nvPr/>
      </p:nvGrpSpPr>
      <p:grpSpPr>
        <a:xfrm>
          <a:off x="0" y="0"/>
          <a:ext cx="0" cy="0"/>
          <a:chOff x="0" y="0"/>
          <a:chExt cx="0" cy="0"/>
        </a:xfrm>
      </p:grpSpPr>
      <p:sp>
        <p:nvSpPr>
          <p:cNvPr id="161" name="Google Shape;161;p28"/>
          <p:cNvSpPr txBox="1">
            <a:spLocks noGrp="1"/>
          </p:cNvSpPr>
          <p:nvPr>
            <p:ph type="subTitle" idx="1"/>
          </p:nvPr>
        </p:nvSpPr>
        <p:spPr>
          <a:xfrm>
            <a:off x="719999" y="2403554"/>
            <a:ext cx="2211600" cy="4572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dk1"/>
              </a:buClr>
              <a:buSzPts val="2000"/>
              <a:buFont typeface="Raleway ExtraBold"/>
              <a:buNone/>
              <a:defRPr sz="2000" b="1">
                <a:solidFill>
                  <a:schemeClr val="dk1"/>
                </a:solidFill>
                <a:latin typeface="Abhaya Libre"/>
                <a:ea typeface="Abhaya Libre"/>
                <a:cs typeface="Abhaya Libre"/>
                <a:sym typeface="Abhaya Libre"/>
              </a:defRPr>
            </a:lvl1pPr>
            <a:lvl2pPr lvl="1" algn="ctr" rtl="0">
              <a:lnSpc>
                <a:spcPct val="100000"/>
              </a:lnSpc>
              <a:spcBef>
                <a:spcPts val="0"/>
              </a:spcBef>
              <a:spcAft>
                <a:spcPts val="0"/>
              </a:spcAft>
              <a:buClr>
                <a:schemeClr val="dk1"/>
              </a:buClr>
              <a:buSzPts val="2000"/>
              <a:buFont typeface="Raleway ExtraBold"/>
              <a:buNone/>
              <a:defRPr sz="2000">
                <a:solidFill>
                  <a:schemeClr val="dk1"/>
                </a:solidFill>
                <a:latin typeface="Raleway ExtraBold"/>
                <a:ea typeface="Raleway ExtraBold"/>
                <a:cs typeface="Raleway ExtraBold"/>
                <a:sym typeface="Raleway ExtraBold"/>
              </a:defRPr>
            </a:lvl2pPr>
            <a:lvl3pPr lvl="2" algn="ctr" rtl="0">
              <a:lnSpc>
                <a:spcPct val="100000"/>
              </a:lnSpc>
              <a:spcBef>
                <a:spcPts val="0"/>
              </a:spcBef>
              <a:spcAft>
                <a:spcPts val="0"/>
              </a:spcAft>
              <a:buClr>
                <a:schemeClr val="dk1"/>
              </a:buClr>
              <a:buSzPts val="2000"/>
              <a:buFont typeface="Raleway ExtraBold"/>
              <a:buNone/>
              <a:defRPr sz="2000">
                <a:solidFill>
                  <a:schemeClr val="dk1"/>
                </a:solidFill>
                <a:latin typeface="Raleway ExtraBold"/>
                <a:ea typeface="Raleway ExtraBold"/>
                <a:cs typeface="Raleway ExtraBold"/>
                <a:sym typeface="Raleway ExtraBold"/>
              </a:defRPr>
            </a:lvl3pPr>
            <a:lvl4pPr lvl="3" algn="ctr" rtl="0">
              <a:lnSpc>
                <a:spcPct val="100000"/>
              </a:lnSpc>
              <a:spcBef>
                <a:spcPts val="0"/>
              </a:spcBef>
              <a:spcAft>
                <a:spcPts val="0"/>
              </a:spcAft>
              <a:buClr>
                <a:schemeClr val="dk1"/>
              </a:buClr>
              <a:buSzPts val="2000"/>
              <a:buFont typeface="Raleway ExtraBold"/>
              <a:buNone/>
              <a:defRPr sz="2000">
                <a:solidFill>
                  <a:schemeClr val="dk1"/>
                </a:solidFill>
                <a:latin typeface="Raleway ExtraBold"/>
                <a:ea typeface="Raleway ExtraBold"/>
                <a:cs typeface="Raleway ExtraBold"/>
                <a:sym typeface="Raleway ExtraBold"/>
              </a:defRPr>
            </a:lvl4pPr>
            <a:lvl5pPr lvl="4" algn="ctr" rtl="0">
              <a:lnSpc>
                <a:spcPct val="100000"/>
              </a:lnSpc>
              <a:spcBef>
                <a:spcPts val="0"/>
              </a:spcBef>
              <a:spcAft>
                <a:spcPts val="0"/>
              </a:spcAft>
              <a:buClr>
                <a:schemeClr val="dk1"/>
              </a:buClr>
              <a:buSzPts val="2000"/>
              <a:buFont typeface="Raleway ExtraBold"/>
              <a:buNone/>
              <a:defRPr sz="2000">
                <a:solidFill>
                  <a:schemeClr val="dk1"/>
                </a:solidFill>
                <a:latin typeface="Raleway ExtraBold"/>
                <a:ea typeface="Raleway ExtraBold"/>
                <a:cs typeface="Raleway ExtraBold"/>
                <a:sym typeface="Raleway ExtraBold"/>
              </a:defRPr>
            </a:lvl5pPr>
            <a:lvl6pPr lvl="5" algn="ctr" rtl="0">
              <a:lnSpc>
                <a:spcPct val="100000"/>
              </a:lnSpc>
              <a:spcBef>
                <a:spcPts val="0"/>
              </a:spcBef>
              <a:spcAft>
                <a:spcPts val="0"/>
              </a:spcAft>
              <a:buClr>
                <a:schemeClr val="dk1"/>
              </a:buClr>
              <a:buSzPts val="2000"/>
              <a:buFont typeface="Raleway ExtraBold"/>
              <a:buNone/>
              <a:defRPr sz="2000">
                <a:solidFill>
                  <a:schemeClr val="dk1"/>
                </a:solidFill>
                <a:latin typeface="Raleway ExtraBold"/>
                <a:ea typeface="Raleway ExtraBold"/>
                <a:cs typeface="Raleway ExtraBold"/>
                <a:sym typeface="Raleway ExtraBold"/>
              </a:defRPr>
            </a:lvl6pPr>
            <a:lvl7pPr lvl="6" algn="ctr" rtl="0">
              <a:lnSpc>
                <a:spcPct val="100000"/>
              </a:lnSpc>
              <a:spcBef>
                <a:spcPts val="0"/>
              </a:spcBef>
              <a:spcAft>
                <a:spcPts val="0"/>
              </a:spcAft>
              <a:buClr>
                <a:schemeClr val="dk1"/>
              </a:buClr>
              <a:buSzPts val="2000"/>
              <a:buFont typeface="Raleway ExtraBold"/>
              <a:buNone/>
              <a:defRPr sz="2000">
                <a:solidFill>
                  <a:schemeClr val="dk1"/>
                </a:solidFill>
                <a:latin typeface="Raleway ExtraBold"/>
                <a:ea typeface="Raleway ExtraBold"/>
                <a:cs typeface="Raleway ExtraBold"/>
                <a:sym typeface="Raleway ExtraBold"/>
              </a:defRPr>
            </a:lvl7pPr>
            <a:lvl8pPr lvl="7" algn="ctr" rtl="0">
              <a:lnSpc>
                <a:spcPct val="100000"/>
              </a:lnSpc>
              <a:spcBef>
                <a:spcPts val="0"/>
              </a:spcBef>
              <a:spcAft>
                <a:spcPts val="0"/>
              </a:spcAft>
              <a:buClr>
                <a:schemeClr val="dk1"/>
              </a:buClr>
              <a:buSzPts val="2000"/>
              <a:buFont typeface="Raleway ExtraBold"/>
              <a:buNone/>
              <a:defRPr sz="2000">
                <a:solidFill>
                  <a:schemeClr val="dk1"/>
                </a:solidFill>
                <a:latin typeface="Raleway ExtraBold"/>
                <a:ea typeface="Raleway ExtraBold"/>
                <a:cs typeface="Raleway ExtraBold"/>
                <a:sym typeface="Raleway ExtraBold"/>
              </a:defRPr>
            </a:lvl8pPr>
            <a:lvl9pPr lvl="8" algn="ctr" rtl="0">
              <a:lnSpc>
                <a:spcPct val="100000"/>
              </a:lnSpc>
              <a:spcBef>
                <a:spcPts val="0"/>
              </a:spcBef>
              <a:spcAft>
                <a:spcPts val="0"/>
              </a:spcAft>
              <a:buClr>
                <a:schemeClr val="dk1"/>
              </a:buClr>
              <a:buSzPts val="2000"/>
              <a:buFont typeface="Raleway ExtraBold"/>
              <a:buNone/>
              <a:defRPr sz="2000">
                <a:solidFill>
                  <a:schemeClr val="dk1"/>
                </a:solidFill>
                <a:latin typeface="Raleway ExtraBold"/>
                <a:ea typeface="Raleway ExtraBold"/>
                <a:cs typeface="Raleway ExtraBold"/>
                <a:sym typeface="Raleway ExtraBold"/>
              </a:defRPr>
            </a:lvl9pPr>
          </a:lstStyle>
          <a:p>
            <a:endParaRPr/>
          </a:p>
        </p:txBody>
      </p:sp>
      <p:sp>
        <p:nvSpPr>
          <p:cNvPr id="162" name="Google Shape;162;p28"/>
          <p:cNvSpPr txBox="1">
            <a:spLocks noGrp="1"/>
          </p:cNvSpPr>
          <p:nvPr>
            <p:ph type="subTitle" idx="2"/>
          </p:nvPr>
        </p:nvSpPr>
        <p:spPr>
          <a:xfrm>
            <a:off x="719999" y="2860754"/>
            <a:ext cx="2211600" cy="9165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63" name="Google Shape;163;p28"/>
          <p:cNvSpPr txBox="1">
            <a:spLocks noGrp="1"/>
          </p:cNvSpPr>
          <p:nvPr>
            <p:ph type="subTitle" idx="3"/>
          </p:nvPr>
        </p:nvSpPr>
        <p:spPr>
          <a:xfrm>
            <a:off x="3466199" y="2403554"/>
            <a:ext cx="2211600" cy="4572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dk1"/>
              </a:buClr>
              <a:buSzPts val="2000"/>
              <a:buFont typeface="Raleway ExtraBold"/>
              <a:buNone/>
              <a:defRPr sz="2000" b="1">
                <a:solidFill>
                  <a:schemeClr val="dk1"/>
                </a:solidFill>
                <a:latin typeface="Abhaya Libre"/>
                <a:ea typeface="Abhaya Libre"/>
                <a:cs typeface="Abhaya Libre"/>
                <a:sym typeface="Abhaya Libre"/>
              </a:defRPr>
            </a:lvl1pPr>
            <a:lvl2pPr lvl="1" algn="ctr" rtl="0">
              <a:lnSpc>
                <a:spcPct val="100000"/>
              </a:lnSpc>
              <a:spcBef>
                <a:spcPts val="0"/>
              </a:spcBef>
              <a:spcAft>
                <a:spcPts val="0"/>
              </a:spcAft>
              <a:buClr>
                <a:schemeClr val="dk1"/>
              </a:buClr>
              <a:buSzPts val="2000"/>
              <a:buFont typeface="Raleway ExtraBold"/>
              <a:buNone/>
              <a:defRPr sz="2000">
                <a:solidFill>
                  <a:schemeClr val="dk1"/>
                </a:solidFill>
                <a:latin typeface="Raleway ExtraBold"/>
                <a:ea typeface="Raleway ExtraBold"/>
                <a:cs typeface="Raleway ExtraBold"/>
                <a:sym typeface="Raleway ExtraBold"/>
              </a:defRPr>
            </a:lvl2pPr>
            <a:lvl3pPr lvl="2" algn="ctr" rtl="0">
              <a:lnSpc>
                <a:spcPct val="100000"/>
              </a:lnSpc>
              <a:spcBef>
                <a:spcPts val="0"/>
              </a:spcBef>
              <a:spcAft>
                <a:spcPts val="0"/>
              </a:spcAft>
              <a:buClr>
                <a:schemeClr val="dk1"/>
              </a:buClr>
              <a:buSzPts val="2000"/>
              <a:buFont typeface="Raleway ExtraBold"/>
              <a:buNone/>
              <a:defRPr sz="2000">
                <a:solidFill>
                  <a:schemeClr val="dk1"/>
                </a:solidFill>
                <a:latin typeface="Raleway ExtraBold"/>
                <a:ea typeface="Raleway ExtraBold"/>
                <a:cs typeface="Raleway ExtraBold"/>
                <a:sym typeface="Raleway ExtraBold"/>
              </a:defRPr>
            </a:lvl3pPr>
            <a:lvl4pPr lvl="3" algn="ctr" rtl="0">
              <a:lnSpc>
                <a:spcPct val="100000"/>
              </a:lnSpc>
              <a:spcBef>
                <a:spcPts val="0"/>
              </a:spcBef>
              <a:spcAft>
                <a:spcPts val="0"/>
              </a:spcAft>
              <a:buClr>
                <a:schemeClr val="dk1"/>
              </a:buClr>
              <a:buSzPts val="2000"/>
              <a:buFont typeface="Raleway ExtraBold"/>
              <a:buNone/>
              <a:defRPr sz="2000">
                <a:solidFill>
                  <a:schemeClr val="dk1"/>
                </a:solidFill>
                <a:latin typeface="Raleway ExtraBold"/>
                <a:ea typeface="Raleway ExtraBold"/>
                <a:cs typeface="Raleway ExtraBold"/>
                <a:sym typeface="Raleway ExtraBold"/>
              </a:defRPr>
            </a:lvl4pPr>
            <a:lvl5pPr lvl="4" algn="ctr" rtl="0">
              <a:lnSpc>
                <a:spcPct val="100000"/>
              </a:lnSpc>
              <a:spcBef>
                <a:spcPts val="0"/>
              </a:spcBef>
              <a:spcAft>
                <a:spcPts val="0"/>
              </a:spcAft>
              <a:buClr>
                <a:schemeClr val="dk1"/>
              </a:buClr>
              <a:buSzPts val="2000"/>
              <a:buFont typeface="Raleway ExtraBold"/>
              <a:buNone/>
              <a:defRPr sz="2000">
                <a:solidFill>
                  <a:schemeClr val="dk1"/>
                </a:solidFill>
                <a:latin typeface="Raleway ExtraBold"/>
                <a:ea typeface="Raleway ExtraBold"/>
                <a:cs typeface="Raleway ExtraBold"/>
                <a:sym typeface="Raleway ExtraBold"/>
              </a:defRPr>
            </a:lvl5pPr>
            <a:lvl6pPr lvl="5" algn="ctr" rtl="0">
              <a:lnSpc>
                <a:spcPct val="100000"/>
              </a:lnSpc>
              <a:spcBef>
                <a:spcPts val="0"/>
              </a:spcBef>
              <a:spcAft>
                <a:spcPts val="0"/>
              </a:spcAft>
              <a:buClr>
                <a:schemeClr val="dk1"/>
              </a:buClr>
              <a:buSzPts val="2000"/>
              <a:buFont typeface="Raleway ExtraBold"/>
              <a:buNone/>
              <a:defRPr sz="2000">
                <a:solidFill>
                  <a:schemeClr val="dk1"/>
                </a:solidFill>
                <a:latin typeface="Raleway ExtraBold"/>
                <a:ea typeface="Raleway ExtraBold"/>
                <a:cs typeface="Raleway ExtraBold"/>
                <a:sym typeface="Raleway ExtraBold"/>
              </a:defRPr>
            </a:lvl6pPr>
            <a:lvl7pPr lvl="6" algn="ctr" rtl="0">
              <a:lnSpc>
                <a:spcPct val="100000"/>
              </a:lnSpc>
              <a:spcBef>
                <a:spcPts val="0"/>
              </a:spcBef>
              <a:spcAft>
                <a:spcPts val="0"/>
              </a:spcAft>
              <a:buClr>
                <a:schemeClr val="dk1"/>
              </a:buClr>
              <a:buSzPts val="2000"/>
              <a:buFont typeface="Raleway ExtraBold"/>
              <a:buNone/>
              <a:defRPr sz="2000">
                <a:solidFill>
                  <a:schemeClr val="dk1"/>
                </a:solidFill>
                <a:latin typeface="Raleway ExtraBold"/>
                <a:ea typeface="Raleway ExtraBold"/>
                <a:cs typeface="Raleway ExtraBold"/>
                <a:sym typeface="Raleway ExtraBold"/>
              </a:defRPr>
            </a:lvl7pPr>
            <a:lvl8pPr lvl="7" algn="ctr" rtl="0">
              <a:lnSpc>
                <a:spcPct val="100000"/>
              </a:lnSpc>
              <a:spcBef>
                <a:spcPts val="0"/>
              </a:spcBef>
              <a:spcAft>
                <a:spcPts val="0"/>
              </a:spcAft>
              <a:buClr>
                <a:schemeClr val="dk1"/>
              </a:buClr>
              <a:buSzPts val="2000"/>
              <a:buFont typeface="Raleway ExtraBold"/>
              <a:buNone/>
              <a:defRPr sz="2000">
                <a:solidFill>
                  <a:schemeClr val="dk1"/>
                </a:solidFill>
                <a:latin typeface="Raleway ExtraBold"/>
                <a:ea typeface="Raleway ExtraBold"/>
                <a:cs typeface="Raleway ExtraBold"/>
                <a:sym typeface="Raleway ExtraBold"/>
              </a:defRPr>
            </a:lvl8pPr>
            <a:lvl9pPr lvl="8" algn="ctr" rtl="0">
              <a:lnSpc>
                <a:spcPct val="100000"/>
              </a:lnSpc>
              <a:spcBef>
                <a:spcPts val="0"/>
              </a:spcBef>
              <a:spcAft>
                <a:spcPts val="0"/>
              </a:spcAft>
              <a:buClr>
                <a:schemeClr val="dk1"/>
              </a:buClr>
              <a:buSzPts val="2000"/>
              <a:buFont typeface="Raleway ExtraBold"/>
              <a:buNone/>
              <a:defRPr sz="2000">
                <a:solidFill>
                  <a:schemeClr val="dk1"/>
                </a:solidFill>
                <a:latin typeface="Raleway ExtraBold"/>
                <a:ea typeface="Raleway ExtraBold"/>
                <a:cs typeface="Raleway ExtraBold"/>
                <a:sym typeface="Raleway ExtraBold"/>
              </a:defRPr>
            </a:lvl9pPr>
          </a:lstStyle>
          <a:p>
            <a:endParaRPr/>
          </a:p>
        </p:txBody>
      </p:sp>
      <p:sp>
        <p:nvSpPr>
          <p:cNvPr id="164" name="Google Shape;164;p28"/>
          <p:cNvSpPr txBox="1">
            <a:spLocks noGrp="1"/>
          </p:cNvSpPr>
          <p:nvPr>
            <p:ph type="subTitle" idx="4"/>
          </p:nvPr>
        </p:nvSpPr>
        <p:spPr>
          <a:xfrm>
            <a:off x="3466199" y="2860754"/>
            <a:ext cx="2211600" cy="9165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65" name="Google Shape;165;p28"/>
          <p:cNvSpPr txBox="1">
            <a:spLocks noGrp="1"/>
          </p:cNvSpPr>
          <p:nvPr>
            <p:ph type="subTitle" idx="5"/>
          </p:nvPr>
        </p:nvSpPr>
        <p:spPr>
          <a:xfrm>
            <a:off x="6212399" y="2403554"/>
            <a:ext cx="2211600" cy="4572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dk1"/>
              </a:buClr>
              <a:buSzPts val="2000"/>
              <a:buFont typeface="Raleway ExtraBold"/>
              <a:buNone/>
              <a:defRPr sz="2000" b="1">
                <a:solidFill>
                  <a:schemeClr val="dk1"/>
                </a:solidFill>
                <a:latin typeface="Abhaya Libre"/>
                <a:ea typeface="Abhaya Libre"/>
                <a:cs typeface="Abhaya Libre"/>
                <a:sym typeface="Abhaya Libre"/>
              </a:defRPr>
            </a:lvl1pPr>
            <a:lvl2pPr lvl="1" algn="ctr" rtl="0">
              <a:lnSpc>
                <a:spcPct val="100000"/>
              </a:lnSpc>
              <a:spcBef>
                <a:spcPts val="0"/>
              </a:spcBef>
              <a:spcAft>
                <a:spcPts val="0"/>
              </a:spcAft>
              <a:buClr>
                <a:schemeClr val="dk1"/>
              </a:buClr>
              <a:buSzPts val="2000"/>
              <a:buFont typeface="Raleway ExtraBold"/>
              <a:buNone/>
              <a:defRPr sz="2000">
                <a:solidFill>
                  <a:schemeClr val="dk1"/>
                </a:solidFill>
                <a:latin typeface="Raleway ExtraBold"/>
                <a:ea typeface="Raleway ExtraBold"/>
                <a:cs typeface="Raleway ExtraBold"/>
                <a:sym typeface="Raleway ExtraBold"/>
              </a:defRPr>
            </a:lvl2pPr>
            <a:lvl3pPr lvl="2" algn="ctr" rtl="0">
              <a:lnSpc>
                <a:spcPct val="100000"/>
              </a:lnSpc>
              <a:spcBef>
                <a:spcPts val="0"/>
              </a:spcBef>
              <a:spcAft>
                <a:spcPts val="0"/>
              </a:spcAft>
              <a:buClr>
                <a:schemeClr val="dk1"/>
              </a:buClr>
              <a:buSzPts val="2000"/>
              <a:buFont typeface="Raleway ExtraBold"/>
              <a:buNone/>
              <a:defRPr sz="2000">
                <a:solidFill>
                  <a:schemeClr val="dk1"/>
                </a:solidFill>
                <a:latin typeface="Raleway ExtraBold"/>
                <a:ea typeface="Raleway ExtraBold"/>
                <a:cs typeface="Raleway ExtraBold"/>
                <a:sym typeface="Raleway ExtraBold"/>
              </a:defRPr>
            </a:lvl3pPr>
            <a:lvl4pPr lvl="3" algn="ctr" rtl="0">
              <a:lnSpc>
                <a:spcPct val="100000"/>
              </a:lnSpc>
              <a:spcBef>
                <a:spcPts val="0"/>
              </a:spcBef>
              <a:spcAft>
                <a:spcPts val="0"/>
              </a:spcAft>
              <a:buClr>
                <a:schemeClr val="dk1"/>
              </a:buClr>
              <a:buSzPts val="2000"/>
              <a:buFont typeface="Raleway ExtraBold"/>
              <a:buNone/>
              <a:defRPr sz="2000">
                <a:solidFill>
                  <a:schemeClr val="dk1"/>
                </a:solidFill>
                <a:latin typeface="Raleway ExtraBold"/>
                <a:ea typeface="Raleway ExtraBold"/>
                <a:cs typeface="Raleway ExtraBold"/>
                <a:sym typeface="Raleway ExtraBold"/>
              </a:defRPr>
            </a:lvl4pPr>
            <a:lvl5pPr lvl="4" algn="ctr" rtl="0">
              <a:lnSpc>
                <a:spcPct val="100000"/>
              </a:lnSpc>
              <a:spcBef>
                <a:spcPts val="0"/>
              </a:spcBef>
              <a:spcAft>
                <a:spcPts val="0"/>
              </a:spcAft>
              <a:buClr>
                <a:schemeClr val="dk1"/>
              </a:buClr>
              <a:buSzPts val="2000"/>
              <a:buFont typeface="Raleway ExtraBold"/>
              <a:buNone/>
              <a:defRPr sz="2000">
                <a:solidFill>
                  <a:schemeClr val="dk1"/>
                </a:solidFill>
                <a:latin typeface="Raleway ExtraBold"/>
                <a:ea typeface="Raleway ExtraBold"/>
                <a:cs typeface="Raleway ExtraBold"/>
                <a:sym typeface="Raleway ExtraBold"/>
              </a:defRPr>
            </a:lvl5pPr>
            <a:lvl6pPr lvl="5" algn="ctr" rtl="0">
              <a:lnSpc>
                <a:spcPct val="100000"/>
              </a:lnSpc>
              <a:spcBef>
                <a:spcPts val="0"/>
              </a:spcBef>
              <a:spcAft>
                <a:spcPts val="0"/>
              </a:spcAft>
              <a:buClr>
                <a:schemeClr val="dk1"/>
              </a:buClr>
              <a:buSzPts val="2000"/>
              <a:buFont typeface="Raleway ExtraBold"/>
              <a:buNone/>
              <a:defRPr sz="2000">
                <a:solidFill>
                  <a:schemeClr val="dk1"/>
                </a:solidFill>
                <a:latin typeface="Raleway ExtraBold"/>
                <a:ea typeface="Raleway ExtraBold"/>
                <a:cs typeface="Raleway ExtraBold"/>
                <a:sym typeface="Raleway ExtraBold"/>
              </a:defRPr>
            </a:lvl6pPr>
            <a:lvl7pPr lvl="6" algn="ctr" rtl="0">
              <a:lnSpc>
                <a:spcPct val="100000"/>
              </a:lnSpc>
              <a:spcBef>
                <a:spcPts val="0"/>
              </a:spcBef>
              <a:spcAft>
                <a:spcPts val="0"/>
              </a:spcAft>
              <a:buClr>
                <a:schemeClr val="dk1"/>
              </a:buClr>
              <a:buSzPts val="2000"/>
              <a:buFont typeface="Raleway ExtraBold"/>
              <a:buNone/>
              <a:defRPr sz="2000">
                <a:solidFill>
                  <a:schemeClr val="dk1"/>
                </a:solidFill>
                <a:latin typeface="Raleway ExtraBold"/>
                <a:ea typeface="Raleway ExtraBold"/>
                <a:cs typeface="Raleway ExtraBold"/>
                <a:sym typeface="Raleway ExtraBold"/>
              </a:defRPr>
            </a:lvl7pPr>
            <a:lvl8pPr lvl="7" algn="ctr" rtl="0">
              <a:lnSpc>
                <a:spcPct val="100000"/>
              </a:lnSpc>
              <a:spcBef>
                <a:spcPts val="0"/>
              </a:spcBef>
              <a:spcAft>
                <a:spcPts val="0"/>
              </a:spcAft>
              <a:buClr>
                <a:schemeClr val="dk1"/>
              </a:buClr>
              <a:buSzPts val="2000"/>
              <a:buFont typeface="Raleway ExtraBold"/>
              <a:buNone/>
              <a:defRPr sz="2000">
                <a:solidFill>
                  <a:schemeClr val="dk1"/>
                </a:solidFill>
                <a:latin typeface="Raleway ExtraBold"/>
                <a:ea typeface="Raleway ExtraBold"/>
                <a:cs typeface="Raleway ExtraBold"/>
                <a:sym typeface="Raleway ExtraBold"/>
              </a:defRPr>
            </a:lvl8pPr>
            <a:lvl9pPr lvl="8" algn="ctr" rtl="0">
              <a:lnSpc>
                <a:spcPct val="100000"/>
              </a:lnSpc>
              <a:spcBef>
                <a:spcPts val="0"/>
              </a:spcBef>
              <a:spcAft>
                <a:spcPts val="0"/>
              </a:spcAft>
              <a:buClr>
                <a:schemeClr val="dk1"/>
              </a:buClr>
              <a:buSzPts val="2000"/>
              <a:buFont typeface="Raleway ExtraBold"/>
              <a:buNone/>
              <a:defRPr sz="2000">
                <a:solidFill>
                  <a:schemeClr val="dk1"/>
                </a:solidFill>
                <a:latin typeface="Raleway ExtraBold"/>
                <a:ea typeface="Raleway ExtraBold"/>
                <a:cs typeface="Raleway ExtraBold"/>
                <a:sym typeface="Raleway ExtraBold"/>
              </a:defRPr>
            </a:lvl9pPr>
          </a:lstStyle>
          <a:p>
            <a:endParaRPr/>
          </a:p>
        </p:txBody>
      </p:sp>
      <p:sp>
        <p:nvSpPr>
          <p:cNvPr id="166" name="Google Shape;166;p28"/>
          <p:cNvSpPr txBox="1">
            <a:spLocks noGrp="1"/>
          </p:cNvSpPr>
          <p:nvPr>
            <p:ph type="subTitle" idx="6"/>
          </p:nvPr>
        </p:nvSpPr>
        <p:spPr>
          <a:xfrm>
            <a:off x="6212399" y="2860754"/>
            <a:ext cx="2211600" cy="9165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67" name="Google Shape;167;p28"/>
          <p:cNvSpPr txBox="1">
            <a:spLocks noGrp="1"/>
          </p:cNvSpPr>
          <p:nvPr>
            <p:ph type="title"/>
          </p:nvPr>
        </p:nvSpPr>
        <p:spPr>
          <a:xfrm>
            <a:off x="720000" y="395625"/>
            <a:ext cx="7704000" cy="457200"/>
          </a:xfrm>
          <a:prstGeom prst="rect">
            <a:avLst/>
          </a:prstGeom>
        </p:spPr>
        <p:txBody>
          <a:bodyPr spcFirstLastPara="1" wrap="square" lIns="0" tIns="0" rIns="0" bIns="0"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89350"/>
            <a:ext cx="7704000" cy="572700"/>
          </a:xfrm>
          <a:prstGeom prst="rect">
            <a:avLst/>
          </a:prstGeom>
          <a:noFill/>
          <a:ln>
            <a:noFill/>
          </a:ln>
        </p:spPr>
        <p:txBody>
          <a:bodyPr spcFirstLastPara="1" wrap="square" lIns="0" tIns="0" rIns="0" bIns="0" anchor="ctr" anchorCtr="0">
            <a:noAutofit/>
          </a:bodyPr>
          <a:lstStyle>
            <a:lvl1pPr lvl="0">
              <a:spcBef>
                <a:spcPts val="0"/>
              </a:spcBef>
              <a:spcAft>
                <a:spcPts val="0"/>
              </a:spcAft>
              <a:buClr>
                <a:schemeClr val="dk1"/>
              </a:buClr>
              <a:buSzPts val="3000"/>
              <a:buFont typeface="Abhaya Libre"/>
              <a:buNone/>
              <a:defRPr sz="3000" b="1">
                <a:solidFill>
                  <a:schemeClr val="dk1"/>
                </a:solidFill>
                <a:latin typeface="Abhaya Libre"/>
                <a:ea typeface="Abhaya Libre"/>
                <a:cs typeface="Abhaya Libre"/>
                <a:sym typeface="Abhaya Libre"/>
              </a:defRPr>
            </a:lvl1pPr>
            <a:lvl2pPr lvl="1">
              <a:spcBef>
                <a:spcPts val="0"/>
              </a:spcBef>
              <a:spcAft>
                <a:spcPts val="0"/>
              </a:spcAft>
              <a:buClr>
                <a:schemeClr val="dk1"/>
              </a:buClr>
              <a:buSzPts val="2800"/>
              <a:buFont typeface="Abhaya Libre"/>
              <a:buNone/>
              <a:defRPr sz="2800">
                <a:solidFill>
                  <a:schemeClr val="dk1"/>
                </a:solidFill>
                <a:latin typeface="Abhaya Libre"/>
                <a:ea typeface="Abhaya Libre"/>
                <a:cs typeface="Abhaya Libre"/>
                <a:sym typeface="Abhaya Libre"/>
              </a:defRPr>
            </a:lvl2pPr>
            <a:lvl3pPr lvl="2">
              <a:spcBef>
                <a:spcPts val="0"/>
              </a:spcBef>
              <a:spcAft>
                <a:spcPts val="0"/>
              </a:spcAft>
              <a:buClr>
                <a:schemeClr val="dk1"/>
              </a:buClr>
              <a:buSzPts val="2800"/>
              <a:buFont typeface="Abhaya Libre"/>
              <a:buNone/>
              <a:defRPr sz="2800">
                <a:solidFill>
                  <a:schemeClr val="dk1"/>
                </a:solidFill>
                <a:latin typeface="Abhaya Libre"/>
                <a:ea typeface="Abhaya Libre"/>
                <a:cs typeface="Abhaya Libre"/>
                <a:sym typeface="Abhaya Libre"/>
              </a:defRPr>
            </a:lvl3pPr>
            <a:lvl4pPr lvl="3">
              <a:spcBef>
                <a:spcPts val="0"/>
              </a:spcBef>
              <a:spcAft>
                <a:spcPts val="0"/>
              </a:spcAft>
              <a:buClr>
                <a:schemeClr val="dk1"/>
              </a:buClr>
              <a:buSzPts val="2800"/>
              <a:buFont typeface="Abhaya Libre"/>
              <a:buNone/>
              <a:defRPr sz="2800">
                <a:solidFill>
                  <a:schemeClr val="dk1"/>
                </a:solidFill>
                <a:latin typeface="Abhaya Libre"/>
                <a:ea typeface="Abhaya Libre"/>
                <a:cs typeface="Abhaya Libre"/>
                <a:sym typeface="Abhaya Libre"/>
              </a:defRPr>
            </a:lvl4pPr>
            <a:lvl5pPr lvl="4">
              <a:spcBef>
                <a:spcPts val="0"/>
              </a:spcBef>
              <a:spcAft>
                <a:spcPts val="0"/>
              </a:spcAft>
              <a:buClr>
                <a:schemeClr val="dk1"/>
              </a:buClr>
              <a:buSzPts val="2800"/>
              <a:buFont typeface="Abhaya Libre"/>
              <a:buNone/>
              <a:defRPr sz="2800">
                <a:solidFill>
                  <a:schemeClr val="dk1"/>
                </a:solidFill>
                <a:latin typeface="Abhaya Libre"/>
                <a:ea typeface="Abhaya Libre"/>
                <a:cs typeface="Abhaya Libre"/>
                <a:sym typeface="Abhaya Libre"/>
              </a:defRPr>
            </a:lvl5pPr>
            <a:lvl6pPr lvl="5">
              <a:spcBef>
                <a:spcPts val="0"/>
              </a:spcBef>
              <a:spcAft>
                <a:spcPts val="0"/>
              </a:spcAft>
              <a:buClr>
                <a:schemeClr val="dk1"/>
              </a:buClr>
              <a:buSzPts val="2800"/>
              <a:buFont typeface="Abhaya Libre"/>
              <a:buNone/>
              <a:defRPr sz="2800">
                <a:solidFill>
                  <a:schemeClr val="dk1"/>
                </a:solidFill>
                <a:latin typeface="Abhaya Libre"/>
                <a:ea typeface="Abhaya Libre"/>
                <a:cs typeface="Abhaya Libre"/>
                <a:sym typeface="Abhaya Libre"/>
              </a:defRPr>
            </a:lvl6pPr>
            <a:lvl7pPr lvl="6">
              <a:spcBef>
                <a:spcPts val="0"/>
              </a:spcBef>
              <a:spcAft>
                <a:spcPts val="0"/>
              </a:spcAft>
              <a:buClr>
                <a:schemeClr val="dk1"/>
              </a:buClr>
              <a:buSzPts val="2800"/>
              <a:buFont typeface="Abhaya Libre"/>
              <a:buNone/>
              <a:defRPr sz="2800">
                <a:solidFill>
                  <a:schemeClr val="dk1"/>
                </a:solidFill>
                <a:latin typeface="Abhaya Libre"/>
                <a:ea typeface="Abhaya Libre"/>
                <a:cs typeface="Abhaya Libre"/>
                <a:sym typeface="Abhaya Libre"/>
              </a:defRPr>
            </a:lvl7pPr>
            <a:lvl8pPr lvl="7">
              <a:spcBef>
                <a:spcPts val="0"/>
              </a:spcBef>
              <a:spcAft>
                <a:spcPts val="0"/>
              </a:spcAft>
              <a:buClr>
                <a:schemeClr val="dk1"/>
              </a:buClr>
              <a:buSzPts val="2800"/>
              <a:buFont typeface="Abhaya Libre"/>
              <a:buNone/>
              <a:defRPr sz="2800">
                <a:solidFill>
                  <a:schemeClr val="dk1"/>
                </a:solidFill>
                <a:latin typeface="Abhaya Libre"/>
                <a:ea typeface="Abhaya Libre"/>
                <a:cs typeface="Abhaya Libre"/>
                <a:sym typeface="Abhaya Libre"/>
              </a:defRPr>
            </a:lvl8pPr>
            <a:lvl9pPr lvl="8">
              <a:spcBef>
                <a:spcPts val="0"/>
              </a:spcBef>
              <a:spcAft>
                <a:spcPts val="0"/>
              </a:spcAft>
              <a:buClr>
                <a:schemeClr val="dk1"/>
              </a:buClr>
              <a:buSzPts val="2800"/>
              <a:buFont typeface="Abhaya Libre"/>
              <a:buNone/>
              <a:defRPr sz="2800">
                <a:solidFill>
                  <a:schemeClr val="dk1"/>
                </a:solidFill>
                <a:latin typeface="Abhaya Libre"/>
                <a:ea typeface="Abhaya Libre"/>
                <a:cs typeface="Abhaya Libre"/>
                <a:sym typeface="Abhaya Libre"/>
              </a:defRPr>
            </a:lvl9pPr>
          </a:lstStyle>
          <a:p>
            <a:endParaRPr/>
          </a:p>
        </p:txBody>
      </p:sp>
      <p:sp>
        <p:nvSpPr>
          <p:cNvPr id="7" name="Google Shape;7;p1"/>
          <p:cNvSpPr txBox="1">
            <a:spLocks noGrp="1"/>
          </p:cNvSpPr>
          <p:nvPr>
            <p:ph type="body" idx="1"/>
          </p:nvPr>
        </p:nvSpPr>
        <p:spPr>
          <a:xfrm>
            <a:off x="720000" y="1152475"/>
            <a:ext cx="7704000" cy="3452700"/>
          </a:xfrm>
          <a:prstGeom prst="rect">
            <a:avLst/>
          </a:prstGeom>
          <a:noFill/>
          <a:ln>
            <a:noFill/>
          </a:ln>
        </p:spPr>
        <p:txBody>
          <a:bodyPr spcFirstLastPara="1" wrap="square" lIns="0" tIns="0" rIns="0" bIns="0" anchor="ctr" anchorCtr="0">
            <a:noAutofit/>
          </a:bodyPr>
          <a:lstStyle>
            <a:lvl1pPr marL="457200" lvl="0" indent="-330200">
              <a:lnSpc>
                <a:spcPct val="115000"/>
              </a:lnSpc>
              <a:spcBef>
                <a:spcPts val="0"/>
              </a:spcBef>
              <a:spcAft>
                <a:spcPts val="0"/>
              </a:spcAft>
              <a:buClr>
                <a:schemeClr val="dk1"/>
              </a:buClr>
              <a:buSzPts val="1600"/>
              <a:buFont typeface="Nanum Gothic"/>
              <a:buChar char="●"/>
              <a:defRPr sz="1600">
                <a:solidFill>
                  <a:schemeClr val="dk1"/>
                </a:solidFill>
                <a:latin typeface="Nanum Gothic"/>
                <a:ea typeface="Nanum Gothic"/>
                <a:cs typeface="Nanum Gothic"/>
                <a:sym typeface="Nanum Gothic"/>
              </a:defRPr>
            </a:lvl1pPr>
            <a:lvl2pPr marL="914400" lvl="1" indent="-330200">
              <a:lnSpc>
                <a:spcPct val="115000"/>
              </a:lnSpc>
              <a:spcBef>
                <a:spcPts val="1600"/>
              </a:spcBef>
              <a:spcAft>
                <a:spcPts val="0"/>
              </a:spcAft>
              <a:buClr>
                <a:schemeClr val="dk1"/>
              </a:buClr>
              <a:buSzPts val="1600"/>
              <a:buFont typeface="Nanum Gothic"/>
              <a:buChar char="○"/>
              <a:defRPr sz="1600">
                <a:solidFill>
                  <a:schemeClr val="dk1"/>
                </a:solidFill>
                <a:latin typeface="Nanum Gothic"/>
                <a:ea typeface="Nanum Gothic"/>
                <a:cs typeface="Nanum Gothic"/>
                <a:sym typeface="Nanum Gothic"/>
              </a:defRPr>
            </a:lvl2pPr>
            <a:lvl3pPr marL="1371600" lvl="2" indent="-330200">
              <a:lnSpc>
                <a:spcPct val="115000"/>
              </a:lnSpc>
              <a:spcBef>
                <a:spcPts val="1600"/>
              </a:spcBef>
              <a:spcAft>
                <a:spcPts val="0"/>
              </a:spcAft>
              <a:buClr>
                <a:schemeClr val="dk1"/>
              </a:buClr>
              <a:buSzPts val="1600"/>
              <a:buFont typeface="Nanum Gothic"/>
              <a:buChar char="■"/>
              <a:defRPr sz="1600">
                <a:solidFill>
                  <a:schemeClr val="dk1"/>
                </a:solidFill>
                <a:latin typeface="Nanum Gothic"/>
                <a:ea typeface="Nanum Gothic"/>
                <a:cs typeface="Nanum Gothic"/>
                <a:sym typeface="Nanum Gothic"/>
              </a:defRPr>
            </a:lvl3pPr>
            <a:lvl4pPr marL="1828800" lvl="3" indent="-330200">
              <a:lnSpc>
                <a:spcPct val="115000"/>
              </a:lnSpc>
              <a:spcBef>
                <a:spcPts val="1600"/>
              </a:spcBef>
              <a:spcAft>
                <a:spcPts val="0"/>
              </a:spcAft>
              <a:buClr>
                <a:schemeClr val="dk1"/>
              </a:buClr>
              <a:buSzPts val="1600"/>
              <a:buFont typeface="Nanum Gothic"/>
              <a:buChar char="●"/>
              <a:defRPr sz="1600">
                <a:solidFill>
                  <a:schemeClr val="dk1"/>
                </a:solidFill>
                <a:latin typeface="Nanum Gothic"/>
                <a:ea typeface="Nanum Gothic"/>
                <a:cs typeface="Nanum Gothic"/>
                <a:sym typeface="Nanum Gothic"/>
              </a:defRPr>
            </a:lvl4pPr>
            <a:lvl5pPr marL="2286000" lvl="4" indent="-330200">
              <a:lnSpc>
                <a:spcPct val="115000"/>
              </a:lnSpc>
              <a:spcBef>
                <a:spcPts val="1600"/>
              </a:spcBef>
              <a:spcAft>
                <a:spcPts val="0"/>
              </a:spcAft>
              <a:buClr>
                <a:schemeClr val="dk1"/>
              </a:buClr>
              <a:buSzPts val="1600"/>
              <a:buFont typeface="Nanum Gothic"/>
              <a:buChar char="○"/>
              <a:defRPr sz="1600">
                <a:solidFill>
                  <a:schemeClr val="dk1"/>
                </a:solidFill>
                <a:latin typeface="Nanum Gothic"/>
                <a:ea typeface="Nanum Gothic"/>
                <a:cs typeface="Nanum Gothic"/>
                <a:sym typeface="Nanum Gothic"/>
              </a:defRPr>
            </a:lvl5pPr>
            <a:lvl6pPr marL="2743200" lvl="5" indent="-330200">
              <a:lnSpc>
                <a:spcPct val="115000"/>
              </a:lnSpc>
              <a:spcBef>
                <a:spcPts val="1600"/>
              </a:spcBef>
              <a:spcAft>
                <a:spcPts val="0"/>
              </a:spcAft>
              <a:buClr>
                <a:schemeClr val="dk1"/>
              </a:buClr>
              <a:buSzPts val="1600"/>
              <a:buFont typeface="Nanum Gothic"/>
              <a:buChar char="■"/>
              <a:defRPr sz="1600">
                <a:solidFill>
                  <a:schemeClr val="dk1"/>
                </a:solidFill>
                <a:latin typeface="Nanum Gothic"/>
                <a:ea typeface="Nanum Gothic"/>
                <a:cs typeface="Nanum Gothic"/>
                <a:sym typeface="Nanum Gothic"/>
              </a:defRPr>
            </a:lvl6pPr>
            <a:lvl7pPr marL="3200400" lvl="6" indent="-330200">
              <a:lnSpc>
                <a:spcPct val="115000"/>
              </a:lnSpc>
              <a:spcBef>
                <a:spcPts val="1600"/>
              </a:spcBef>
              <a:spcAft>
                <a:spcPts val="0"/>
              </a:spcAft>
              <a:buClr>
                <a:schemeClr val="dk1"/>
              </a:buClr>
              <a:buSzPts val="1600"/>
              <a:buFont typeface="Nanum Gothic"/>
              <a:buChar char="●"/>
              <a:defRPr sz="1600">
                <a:solidFill>
                  <a:schemeClr val="dk1"/>
                </a:solidFill>
                <a:latin typeface="Nanum Gothic"/>
                <a:ea typeface="Nanum Gothic"/>
                <a:cs typeface="Nanum Gothic"/>
                <a:sym typeface="Nanum Gothic"/>
              </a:defRPr>
            </a:lvl7pPr>
            <a:lvl8pPr marL="3657600" lvl="7" indent="-330200">
              <a:lnSpc>
                <a:spcPct val="115000"/>
              </a:lnSpc>
              <a:spcBef>
                <a:spcPts val="1600"/>
              </a:spcBef>
              <a:spcAft>
                <a:spcPts val="0"/>
              </a:spcAft>
              <a:buClr>
                <a:schemeClr val="dk1"/>
              </a:buClr>
              <a:buSzPts val="1600"/>
              <a:buFont typeface="Nanum Gothic"/>
              <a:buChar char="○"/>
              <a:defRPr sz="1600">
                <a:solidFill>
                  <a:schemeClr val="dk1"/>
                </a:solidFill>
                <a:latin typeface="Nanum Gothic"/>
                <a:ea typeface="Nanum Gothic"/>
                <a:cs typeface="Nanum Gothic"/>
                <a:sym typeface="Nanum Gothic"/>
              </a:defRPr>
            </a:lvl8pPr>
            <a:lvl9pPr marL="4114800" lvl="8" indent="-330200">
              <a:lnSpc>
                <a:spcPct val="115000"/>
              </a:lnSpc>
              <a:spcBef>
                <a:spcPts val="1600"/>
              </a:spcBef>
              <a:spcAft>
                <a:spcPts val="1600"/>
              </a:spcAft>
              <a:buClr>
                <a:schemeClr val="dk1"/>
              </a:buClr>
              <a:buSzPts val="1600"/>
              <a:buFont typeface="Nanum Gothic"/>
              <a:buChar char="■"/>
              <a:defRPr sz="1600">
                <a:solidFill>
                  <a:schemeClr val="dk1"/>
                </a:solidFill>
                <a:latin typeface="Nanum Gothic"/>
                <a:ea typeface="Nanum Gothic"/>
                <a:cs typeface="Nanum Gothic"/>
                <a:sym typeface="Nanum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5" r:id="rId5"/>
    <p:sldLayoutId id="2147483656" r:id="rId6"/>
    <p:sldLayoutId id="2147483667" r:id="rId7"/>
    <p:sldLayoutId id="2147483673" r:id="rId8"/>
    <p:sldLayoutId id="2147483674" r:id="rId9"/>
    <p:sldLayoutId id="2147483678" r:id="rId10"/>
    <p:sldLayoutId id="2147483690" r:id="rId11"/>
    <p:sldLayoutId id="2147483694" r:id="rId12"/>
    <p:sldLayoutId id="214748369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slide" Target="slide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slide" Target="slide3.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6"/>
        <p:cNvGrpSpPr/>
        <p:nvPr/>
      </p:nvGrpSpPr>
      <p:grpSpPr>
        <a:xfrm>
          <a:off x="0" y="0"/>
          <a:ext cx="0" cy="0"/>
          <a:chOff x="0" y="0"/>
          <a:chExt cx="0" cy="0"/>
        </a:xfrm>
      </p:grpSpPr>
      <p:sp>
        <p:nvSpPr>
          <p:cNvPr id="367" name="Google Shape;367;p54"/>
          <p:cNvSpPr txBox="1">
            <a:spLocks noGrp="1"/>
          </p:cNvSpPr>
          <p:nvPr>
            <p:ph type="subTitle" idx="1"/>
          </p:nvPr>
        </p:nvSpPr>
        <p:spPr>
          <a:xfrm>
            <a:off x="2455750" y="3784050"/>
            <a:ext cx="4173600" cy="426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t>EXPERTS AT CONSULTANCY &amp; MARKET ANALYSIS</a:t>
            </a:r>
            <a:endParaRPr dirty="0"/>
          </a:p>
        </p:txBody>
      </p:sp>
      <p:sp>
        <p:nvSpPr>
          <p:cNvPr id="368" name="Google Shape;368;p54"/>
          <p:cNvSpPr txBox="1">
            <a:spLocks noGrp="1"/>
          </p:cNvSpPr>
          <p:nvPr>
            <p:ph type="ctrTitle"/>
          </p:nvPr>
        </p:nvSpPr>
        <p:spPr>
          <a:xfrm>
            <a:off x="1007750" y="1462650"/>
            <a:ext cx="7057325" cy="14631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6600" dirty="0">
                <a:solidFill>
                  <a:schemeClr val="dk2"/>
                </a:solidFill>
              </a:rPr>
              <a:t>MARKET ANALYSIS -AIRBNB</a:t>
            </a:r>
            <a:br>
              <a:rPr lang="en" sz="6600" dirty="0">
                <a:solidFill>
                  <a:schemeClr val="dk2"/>
                </a:solidFill>
              </a:rPr>
            </a:br>
            <a:r>
              <a:rPr lang="en" sz="1600" dirty="0">
                <a:solidFill>
                  <a:schemeClr val="dk2"/>
                </a:solidFill>
              </a:rPr>
              <a:t>CAPE TOWN</a:t>
            </a:r>
            <a:endParaRPr sz="1600" dirty="0">
              <a:solidFill>
                <a:schemeClr val="dk2"/>
              </a:solidFill>
            </a:endParaRPr>
          </a:p>
        </p:txBody>
      </p:sp>
      <p:sp>
        <p:nvSpPr>
          <p:cNvPr id="369" name="Google Shape;369;p54"/>
          <p:cNvSpPr txBox="1">
            <a:spLocks noGrp="1"/>
          </p:cNvSpPr>
          <p:nvPr>
            <p:ph type="ctrTitle"/>
          </p:nvPr>
        </p:nvSpPr>
        <p:spPr>
          <a:xfrm>
            <a:off x="3657600" y="3120450"/>
            <a:ext cx="1828800" cy="274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1600" b="0" dirty="0">
                <a:solidFill>
                  <a:schemeClr val="dk2"/>
                </a:solidFill>
              </a:rPr>
              <a:t>AAMB &amp; Co.</a:t>
            </a:r>
            <a:endParaRPr sz="1600" b="0" dirty="0">
              <a:solidFill>
                <a:schemeClr val="dk2"/>
              </a:solidFill>
            </a:endParaRPr>
          </a:p>
        </p:txBody>
      </p:sp>
      <p:sp>
        <p:nvSpPr>
          <p:cNvPr id="370" name="Google Shape;370;p54"/>
          <p:cNvSpPr txBox="1">
            <a:spLocks noGrp="1"/>
          </p:cNvSpPr>
          <p:nvPr>
            <p:ph type="ctrTitle"/>
          </p:nvPr>
        </p:nvSpPr>
        <p:spPr>
          <a:xfrm>
            <a:off x="7699375" y="198150"/>
            <a:ext cx="731400" cy="1419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r>
              <a:rPr lang="en" sz="800" dirty="0">
                <a:solidFill>
                  <a:schemeClr val="dk2"/>
                </a:solidFill>
              </a:rPr>
              <a:t>AAMB &amp; Co.</a:t>
            </a:r>
            <a:endParaRPr sz="800" dirty="0">
              <a:solidFill>
                <a:schemeClr val="dk2"/>
              </a:solidFill>
            </a:endParaRPr>
          </a:p>
        </p:txBody>
      </p:sp>
      <p:cxnSp>
        <p:nvCxnSpPr>
          <p:cNvPr id="371" name="Google Shape;371;p54"/>
          <p:cNvCxnSpPr>
            <a:stCxn id="370" idx="1"/>
          </p:cNvCxnSpPr>
          <p:nvPr/>
        </p:nvCxnSpPr>
        <p:spPr>
          <a:xfrm rot="10800000">
            <a:off x="713275" y="269100"/>
            <a:ext cx="6986100" cy="0"/>
          </a:xfrm>
          <a:prstGeom prst="straightConnector1">
            <a:avLst/>
          </a:prstGeom>
          <a:noFill/>
          <a:ln w="9525" cap="flat" cmpd="sng">
            <a:solidFill>
              <a:schemeClr val="dk2"/>
            </a:solidFill>
            <a:prstDash val="solid"/>
            <a:round/>
            <a:headEnd type="none" w="med" len="med"/>
            <a:tailEnd type="none" w="med" len="med"/>
          </a:ln>
        </p:spPr>
      </p:cxnSp>
      <p:sp>
        <p:nvSpPr>
          <p:cNvPr id="372" name="Google Shape;372;p54"/>
          <p:cNvSpPr txBox="1">
            <a:spLocks noGrp="1"/>
          </p:cNvSpPr>
          <p:nvPr>
            <p:ph type="ctrTitle"/>
          </p:nvPr>
        </p:nvSpPr>
        <p:spPr>
          <a:xfrm>
            <a:off x="713225" y="4803300"/>
            <a:ext cx="731400" cy="1419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800" dirty="0">
                <a:solidFill>
                  <a:schemeClr val="dk2"/>
                </a:solidFill>
              </a:rPr>
              <a:t>SINCE </a:t>
            </a:r>
            <a:r>
              <a:rPr lang="en" sz="800" dirty="0"/>
              <a:t>2024</a:t>
            </a:r>
            <a:endParaRPr sz="800" dirty="0">
              <a:solidFill>
                <a:schemeClr val="dk2"/>
              </a:solidFill>
            </a:endParaRPr>
          </a:p>
        </p:txBody>
      </p:sp>
      <p:cxnSp>
        <p:nvCxnSpPr>
          <p:cNvPr id="373" name="Google Shape;373;p54"/>
          <p:cNvCxnSpPr>
            <a:stCxn id="372" idx="3"/>
          </p:cNvCxnSpPr>
          <p:nvPr/>
        </p:nvCxnSpPr>
        <p:spPr>
          <a:xfrm>
            <a:off x="1444625" y="4874250"/>
            <a:ext cx="69843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8"/>
                                        </p:tgtEl>
                                        <p:attrNameLst>
                                          <p:attrName>style.visibility</p:attrName>
                                        </p:attrNameLst>
                                      </p:cBhvr>
                                      <p:to>
                                        <p:strVal val="visible"/>
                                      </p:to>
                                    </p:set>
                                    <p:animEffect transition="in" filter="barn(inVertical)">
                                      <p:cBhvr>
                                        <p:cTn id="7" dur="500"/>
                                        <p:tgtEl>
                                          <p:spTgt spid="3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9"/>
                                        </p:tgtEl>
                                        <p:attrNameLst>
                                          <p:attrName>style.visibility</p:attrName>
                                        </p:attrNameLst>
                                      </p:cBhvr>
                                      <p:to>
                                        <p:strVal val="visible"/>
                                      </p:to>
                                    </p:set>
                                    <p:animEffect transition="in" filter="fade">
                                      <p:cBhvr>
                                        <p:cTn id="12" dur="500"/>
                                        <p:tgtEl>
                                          <p:spTgt spid="36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67">
                                            <p:txEl>
                                              <p:pRg st="0" end="0"/>
                                            </p:txEl>
                                          </p:spTgt>
                                        </p:tgtEl>
                                        <p:attrNameLst>
                                          <p:attrName>style.visibility</p:attrName>
                                        </p:attrNameLst>
                                      </p:cBhvr>
                                      <p:to>
                                        <p:strVal val="visible"/>
                                      </p:to>
                                    </p:set>
                                    <p:animEffect transition="in" filter="fade">
                                      <p:cBhvr>
                                        <p:cTn id="15" dur="500"/>
                                        <p:tgtEl>
                                          <p:spTgt spid="3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 grpId="0" build="p"/>
      <p:bldP spid="368" grpId="0"/>
      <p:bldP spid="36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21DBF-CC9A-47BB-AE95-867BD3222D48}"/>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16C2103B-E031-4FA4-AD78-AAF13545CC81}"/>
              </a:ext>
            </a:extLst>
          </p:cNvPr>
          <p:cNvPicPr>
            <a:picLocks noChangeAspect="1"/>
          </p:cNvPicPr>
          <p:nvPr/>
        </p:nvPicPr>
        <p:blipFill>
          <a:blip r:embed="rId3"/>
          <a:stretch>
            <a:fillRect/>
          </a:stretch>
        </p:blipFill>
        <p:spPr>
          <a:xfrm>
            <a:off x="180136" y="0"/>
            <a:ext cx="8783728" cy="5143500"/>
          </a:xfrm>
          <a:prstGeom prst="rect">
            <a:avLst/>
          </a:prstGeom>
        </p:spPr>
      </p:pic>
      <p:sp>
        <p:nvSpPr>
          <p:cNvPr id="3" name="Oval 2">
            <a:extLst>
              <a:ext uri="{FF2B5EF4-FFF2-40B4-BE49-F238E27FC236}">
                <a16:creationId xmlns:a16="http://schemas.microsoft.com/office/drawing/2014/main" id="{DD398433-025E-48BF-89B5-6135874FBCFE}"/>
              </a:ext>
            </a:extLst>
          </p:cNvPr>
          <p:cNvSpPr/>
          <p:nvPr/>
        </p:nvSpPr>
        <p:spPr>
          <a:xfrm>
            <a:off x="3827721" y="852825"/>
            <a:ext cx="1010093" cy="54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33D8202B-C85D-4A92-9363-C51DD34CDBAF}"/>
              </a:ext>
            </a:extLst>
          </p:cNvPr>
          <p:cNvSpPr/>
          <p:nvPr/>
        </p:nvSpPr>
        <p:spPr>
          <a:xfrm>
            <a:off x="5163613" y="1031359"/>
            <a:ext cx="1467293" cy="6485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388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75"/>
          <p:cNvSpPr txBox="1">
            <a:spLocks noGrp="1"/>
          </p:cNvSpPr>
          <p:nvPr>
            <p:ph type="title"/>
          </p:nvPr>
        </p:nvSpPr>
        <p:spPr>
          <a:xfrm>
            <a:off x="720000" y="395625"/>
            <a:ext cx="7704000" cy="4572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dirty="0"/>
              <a:t>WHICH PROPERTY TYPES RECEIVE THE MOST POSITIVE REVIEWS?</a:t>
            </a:r>
          </a:p>
        </p:txBody>
      </p:sp>
      <p:sp>
        <p:nvSpPr>
          <p:cNvPr id="971" name="Google Shape;971;p75"/>
          <p:cNvSpPr/>
          <p:nvPr/>
        </p:nvSpPr>
        <p:spPr>
          <a:xfrm>
            <a:off x="422053" y="1835026"/>
            <a:ext cx="2334000" cy="2486100"/>
          </a:xfrm>
          <a:prstGeom prst="roundRect">
            <a:avLst>
              <a:gd name="adj" fmla="val 0"/>
            </a:avLst>
          </a:prstGeom>
          <a:solidFill>
            <a:srgbClr val="CC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72" name="Google Shape;972;p75"/>
          <p:cNvSpPr txBox="1"/>
          <p:nvPr/>
        </p:nvSpPr>
        <p:spPr>
          <a:xfrm>
            <a:off x="522172" y="2388244"/>
            <a:ext cx="2133750" cy="1273500"/>
          </a:xfrm>
          <a:prstGeom prst="rect">
            <a:avLst/>
          </a:prstGeom>
          <a:noFill/>
          <a:ln>
            <a:noFill/>
          </a:ln>
        </p:spPr>
        <p:txBody>
          <a:bodyPr spcFirstLastPara="1" wrap="square" lIns="91425" tIns="91425" rIns="91425" bIns="91425" anchor="ctr" anchorCtr="0">
            <a:noAutofit/>
          </a:bodyPr>
          <a:lstStyle/>
          <a:p>
            <a:pPr algn="ctr"/>
            <a:r>
              <a:rPr lang="en-US" b="1" dirty="0">
                <a:solidFill>
                  <a:schemeClr val="tx1"/>
                </a:solidFill>
                <a:latin typeface="Abhaya Libre" panose="020B0604020202020204" charset="0"/>
                <a:cs typeface="Abhaya Libre" panose="020B0604020202020204" charset="0"/>
              </a:rPr>
              <a:t>Avg. Review Rating – 4.89</a:t>
            </a:r>
          </a:p>
          <a:p>
            <a:pPr algn="ctr"/>
            <a:r>
              <a:rPr lang="en-US" b="1" dirty="0">
                <a:solidFill>
                  <a:schemeClr val="tx1"/>
                </a:solidFill>
                <a:latin typeface="Abhaya Libre" panose="020B0604020202020204" charset="0"/>
                <a:cs typeface="Abhaya Libre" panose="020B0604020202020204" charset="0"/>
              </a:rPr>
              <a:t>Avg. No. of Reviews - 70</a:t>
            </a:r>
          </a:p>
        </p:txBody>
      </p:sp>
      <p:sp>
        <p:nvSpPr>
          <p:cNvPr id="974" name="Google Shape;974;p75"/>
          <p:cNvSpPr txBox="1"/>
          <p:nvPr/>
        </p:nvSpPr>
        <p:spPr>
          <a:xfrm>
            <a:off x="739597" y="1609514"/>
            <a:ext cx="1698900" cy="457200"/>
          </a:xfrm>
          <a:prstGeom prst="rect">
            <a:avLst/>
          </a:prstGeom>
          <a:solidFill>
            <a:srgbClr val="FF99C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2000" b="1" dirty="0">
                <a:solidFill>
                  <a:schemeClr val="dk1"/>
                </a:solidFill>
                <a:latin typeface="Abhaya Libre"/>
                <a:ea typeface="Abhaya Libre"/>
                <a:cs typeface="Abhaya Libre"/>
                <a:sym typeface="Abhaya Libre"/>
              </a:rPr>
              <a:t>TINY HOUSE</a:t>
            </a:r>
            <a:endParaRPr sz="3600" b="1" dirty="0">
              <a:solidFill>
                <a:schemeClr val="dk1"/>
              </a:solidFill>
              <a:latin typeface="Abhaya Libre"/>
              <a:ea typeface="Abhaya Libre"/>
              <a:cs typeface="Abhaya Libre"/>
              <a:sym typeface="Abhaya Libre"/>
            </a:endParaRPr>
          </a:p>
        </p:txBody>
      </p:sp>
      <p:sp>
        <p:nvSpPr>
          <p:cNvPr id="983" name="Google Shape;983;p75"/>
          <p:cNvSpPr txBox="1">
            <a:spLocks noGrp="1"/>
          </p:cNvSpPr>
          <p:nvPr>
            <p:ph type="subTitle" idx="1"/>
          </p:nvPr>
        </p:nvSpPr>
        <p:spPr>
          <a:xfrm>
            <a:off x="7699374" y="195904"/>
            <a:ext cx="731400" cy="1464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r>
              <a:rPr lang="en" dirty="0"/>
              <a:t>AAMB &amp; Co.</a:t>
            </a:r>
            <a:endParaRPr dirty="0"/>
          </a:p>
        </p:txBody>
      </p:sp>
      <p:sp>
        <p:nvSpPr>
          <p:cNvPr id="984" name="Google Shape;984;p75"/>
          <p:cNvSpPr txBox="1">
            <a:spLocks noGrp="1"/>
          </p:cNvSpPr>
          <p:nvPr>
            <p:ph type="subTitle" idx="2"/>
          </p:nvPr>
        </p:nvSpPr>
        <p:spPr>
          <a:xfrm>
            <a:off x="713224" y="4801054"/>
            <a:ext cx="731400" cy="146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SINCE 2024</a:t>
            </a:r>
            <a:endParaRPr dirty="0"/>
          </a:p>
        </p:txBody>
      </p:sp>
      <p:sp>
        <p:nvSpPr>
          <p:cNvPr id="985" name="Google Shape;985;p75">
            <a:hlinkClick r:id="rId3" action="ppaction://hlinksldjump"/>
          </p:cNvPr>
          <p:cNvSpPr/>
          <p:nvPr/>
        </p:nvSpPr>
        <p:spPr>
          <a:xfrm>
            <a:off x="8753166" y="2452039"/>
            <a:ext cx="222000" cy="2220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75">
            <a:hlinkClick r:id="rId3" action="ppaction://hlinksldjump"/>
          </p:cNvPr>
          <p:cNvSpPr/>
          <p:nvPr/>
        </p:nvSpPr>
        <p:spPr>
          <a:xfrm>
            <a:off x="8800034" y="2500037"/>
            <a:ext cx="128263" cy="126003"/>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75">
            <a:hlinkClick r:id="" action="ppaction://hlinkshowjump?jump=previousslide"/>
          </p:cNvPr>
          <p:cNvSpPr/>
          <p:nvPr/>
        </p:nvSpPr>
        <p:spPr>
          <a:xfrm rot="-5400000">
            <a:off x="8841708" y="2282123"/>
            <a:ext cx="45000" cy="99900"/>
          </a:xfrm>
          <a:prstGeom prst="chevron">
            <a:avLst>
              <a:gd name="adj" fmla="val 10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75">
            <a:hlinkClick r:id="" action="ppaction://hlinkshowjump?jump=nextslide"/>
          </p:cNvPr>
          <p:cNvSpPr/>
          <p:nvPr/>
        </p:nvSpPr>
        <p:spPr>
          <a:xfrm rot="5400000">
            <a:off x="8835292" y="2755177"/>
            <a:ext cx="57600" cy="99900"/>
          </a:xfrm>
          <a:prstGeom prst="chevron">
            <a:avLst>
              <a:gd name="adj" fmla="val 10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1F663F3B-54A6-4984-9BA6-14C16EC6772E}"/>
              </a:ext>
            </a:extLst>
          </p:cNvPr>
          <p:cNvPicPr>
            <a:picLocks noChangeAspect="1"/>
          </p:cNvPicPr>
          <p:nvPr/>
        </p:nvPicPr>
        <p:blipFill>
          <a:blip r:embed="rId4"/>
          <a:stretch>
            <a:fillRect/>
          </a:stretch>
        </p:blipFill>
        <p:spPr>
          <a:xfrm>
            <a:off x="3073597" y="1461031"/>
            <a:ext cx="5982652" cy="1982015"/>
          </a:xfrm>
          <a:prstGeom prst="rect">
            <a:avLst/>
          </a:prstGeom>
        </p:spPr>
      </p:pic>
      <p:pic>
        <p:nvPicPr>
          <p:cNvPr id="5" name="Picture 4">
            <a:extLst>
              <a:ext uri="{FF2B5EF4-FFF2-40B4-BE49-F238E27FC236}">
                <a16:creationId xmlns:a16="http://schemas.microsoft.com/office/drawing/2014/main" id="{6986779D-7EDD-4D94-9230-F3BCDC183523}"/>
              </a:ext>
            </a:extLst>
          </p:cNvPr>
          <p:cNvPicPr>
            <a:picLocks noChangeAspect="1"/>
          </p:cNvPicPr>
          <p:nvPr/>
        </p:nvPicPr>
        <p:blipFill rotWithShape="1">
          <a:blip r:embed="rId5"/>
          <a:srcRect r="14495"/>
          <a:stretch/>
        </p:blipFill>
        <p:spPr>
          <a:xfrm>
            <a:off x="3660234" y="3661744"/>
            <a:ext cx="4809378" cy="10008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72"/>
                                        </p:tgtEl>
                                        <p:attrNameLst>
                                          <p:attrName>style.visibility</p:attrName>
                                        </p:attrNameLst>
                                      </p:cBhvr>
                                      <p:to>
                                        <p:strVal val="visible"/>
                                      </p:to>
                                    </p:set>
                                    <p:anim calcmode="lin" valueType="num">
                                      <p:cBhvr additive="base">
                                        <p:cTn id="7" dur="500" fill="hold"/>
                                        <p:tgtEl>
                                          <p:spTgt spid="972"/>
                                        </p:tgtEl>
                                        <p:attrNameLst>
                                          <p:attrName>ppt_x</p:attrName>
                                        </p:attrNameLst>
                                      </p:cBhvr>
                                      <p:tavLst>
                                        <p:tav tm="0">
                                          <p:val>
                                            <p:strVal val="#ppt_x"/>
                                          </p:val>
                                        </p:tav>
                                        <p:tav tm="100000">
                                          <p:val>
                                            <p:strVal val="#ppt_x"/>
                                          </p:val>
                                        </p:tav>
                                      </p:tavLst>
                                    </p:anim>
                                    <p:anim calcmode="lin" valueType="num">
                                      <p:cBhvr additive="base">
                                        <p:cTn id="8" dur="500" fill="hold"/>
                                        <p:tgtEl>
                                          <p:spTgt spid="97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75"/>
          <p:cNvSpPr txBox="1">
            <a:spLocks noGrp="1"/>
          </p:cNvSpPr>
          <p:nvPr>
            <p:ph type="title"/>
          </p:nvPr>
        </p:nvSpPr>
        <p:spPr>
          <a:xfrm>
            <a:off x="720000" y="395625"/>
            <a:ext cx="7704000" cy="4572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dirty="0"/>
              <a:t>WHICH PROPERTY TYPES RECEIVE THE MOST POSITIVE REVIEWS?</a:t>
            </a:r>
          </a:p>
        </p:txBody>
      </p:sp>
      <p:sp>
        <p:nvSpPr>
          <p:cNvPr id="971" name="Google Shape;971;p75"/>
          <p:cNvSpPr/>
          <p:nvPr/>
        </p:nvSpPr>
        <p:spPr>
          <a:xfrm>
            <a:off x="6011694" y="1888188"/>
            <a:ext cx="2334000" cy="2486100"/>
          </a:xfrm>
          <a:prstGeom prst="roundRect">
            <a:avLst>
              <a:gd name="adj" fmla="val 0"/>
            </a:avLst>
          </a:prstGeom>
          <a:solidFill>
            <a:srgbClr val="CC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72" name="Google Shape;972;p75"/>
          <p:cNvSpPr txBox="1"/>
          <p:nvPr/>
        </p:nvSpPr>
        <p:spPr>
          <a:xfrm>
            <a:off x="6111813" y="2441406"/>
            <a:ext cx="2133750" cy="1273500"/>
          </a:xfrm>
          <a:prstGeom prst="rect">
            <a:avLst/>
          </a:prstGeom>
          <a:noFill/>
          <a:ln>
            <a:noFill/>
          </a:ln>
        </p:spPr>
        <p:txBody>
          <a:bodyPr spcFirstLastPara="1" wrap="square" lIns="91425" tIns="91425" rIns="91425" bIns="91425" anchor="ctr" anchorCtr="0">
            <a:noAutofit/>
          </a:bodyPr>
          <a:lstStyle/>
          <a:p>
            <a:pPr algn="ctr"/>
            <a:r>
              <a:rPr lang="en-US" b="1" dirty="0">
                <a:solidFill>
                  <a:schemeClr val="tx1"/>
                </a:solidFill>
                <a:latin typeface="Abhaya Libre" panose="020B0604020202020204" charset="0"/>
                <a:cs typeface="Abhaya Libre" panose="020B0604020202020204" charset="0"/>
              </a:rPr>
              <a:t>Avg. Review Rating – 4.86</a:t>
            </a:r>
          </a:p>
          <a:p>
            <a:pPr algn="ctr"/>
            <a:r>
              <a:rPr lang="en-US" b="1" dirty="0">
                <a:solidFill>
                  <a:schemeClr val="tx1"/>
                </a:solidFill>
                <a:latin typeface="Abhaya Libre" panose="020B0604020202020204" charset="0"/>
                <a:cs typeface="Abhaya Libre" panose="020B0604020202020204" charset="0"/>
              </a:rPr>
              <a:t>Avg. No. of Reviews - 1013</a:t>
            </a:r>
          </a:p>
        </p:txBody>
      </p:sp>
      <p:sp>
        <p:nvSpPr>
          <p:cNvPr id="974" name="Google Shape;974;p75"/>
          <p:cNvSpPr txBox="1"/>
          <p:nvPr/>
        </p:nvSpPr>
        <p:spPr>
          <a:xfrm>
            <a:off x="6329238" y="1472055"/>
            <a:ext cx="1698900" cy="647821"/>
          </a:xfrm>
          <a:prstGeom prst="rect">
            <a:avLst/>
          </a:prstGeom>
          <a:solidFill>
            <a:srgbClr val="FCAAC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2000" b="1" dirty="0">
                <a:solidFill>
                  <a:schemeClr val="dk1"/>
                </a:solidFill>
                <a:latin typeface="Abhaya Libre"/>
                <a:ea typeface="Abhaya Libre"/>
                <a:cs typeface="Abhaya Libre"/>
                <a:sym typeface="Abhaya Libre"/>
              </a:rPr>
              <a:t>ENTIRE GUEST SUITE</a:t>
            </a:r>
            <a:endParaRPr sz="3600" b="1" dirty="0">
              <a:solidFill>
                <a:schemeClr val="dk1"/>
              </a:solidFill>
              <a:latin typeface="Abhaya Libre"/>
              <a:ea typeface="Abhaya Libre"/>
              <a:cs typeface="Abhaya Libre"/>
              <a:sym typeface="Abhaya Libre"/>
            </a:endParaRPr>
          </a:p>
        </p:txBody>
      </p:sp>
      <p:sp>
        <p:nvSpPr>
          <p:cNvPr id="983" name="Google Shape;983;p75"/>
          <p:cNvSpPr txBox="1">
            <a:spLocks noGrp="1"/>
          </p:cNvSpPr>
          <p:nvPr>
            <p:ph type="subTitle" idx="1"/>
          </p:nvPr>
        </p:nvSpPr>
        <p:spPr>
          <a:xfrm>
            <a:off x="7699374" y="195904"/>
            <a:ext cx="731400" cy="1464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r>
              <a:rPr lang="en" dirty="0"/>
              <a:t>AAMB &amp; Co.</a:t>
            </a:r>
            <a:endParaRPr dirty="0"/>
          </a:p>
        </p:txBody>
      </p:sp>
      <p:sp>
        <p:nvSpPr>
          <p:cNvPr id="984" name="Google Shape;984;p75"/>
          <p:cNvSpPr txBox="1">
            <a:spLocks noGrp="1"/>
          </p:cNvSpPr>
          <p:nvPr>
            <p:ph type="subTitle" idx="2"/>
          </p:nvPr>
        </p:nvSpPr>
        <p:spPr>
          <a:xfrm>
            <a:off x="713224" y="4801054"/>
            <a:ext cx="731400" cy="146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SINCE 2024</a:t>
            </a:r>
            <a:endParaRPr dirty="0"/>
          </a:p>
        </p:txBody>
      </p:sp>
      <p:sp>
        <p:nvSpPr>
          <p:cNvPr id="985" name="Google Shape;985;p75">
            <a:hlinkClick r:id="rId3" action="ppaction://hlinksldjump"/>
          </p:cNvPr>
          <p:cNvSpPr/>
          <p:nvPr/>
        </p:nvSpPr>
        <p:spPr>
          <a:xfrm>
            <a:off x="8753166" y="2452039"/>
            <a:ext cx="222000" cy="2220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75">
            <a:hlinkClick r:id="rId3" action="ppaction://hlinksldjump"/>
          </p:cNvPr>
          <p:cNvSpPr/>
          <p:nvPr/>
        </p:nvSpPr>
        <p:spPr>
          <a:xfrm>
            <a:off x="8800034" y="2500037"/>
            <a:ext cx="128263" cy="126003"/>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75">
            <a:hlinkClick r:id="" action="ppaction://hlinkshowjump?jump=previousslide"/>
          </p:cNvPr>
          <p:cNvSpPr/>
          <p:nvPr/>
        </p:nvSpPr>
        <p:spPr>
          <a:xfrm rot="-5400000">
            <a:off x="8841708" y="2282123"/>
            <a:ext cx="45000" cy="99900"/>
          </a:xfrm>
          <a:prstGeom prst="chevron">
            <a:avLst>
              <a:gd name="adj" fmla="val 10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75">
            <a:hlinkClick r:id="" action="ppaction://hlinkshowjump?jump=nextslide"/>
          </p:cNvPr>
          <p:cNvSpPr/>
          <p:nvPr/>
        </p:nvSpPr>
        <p:spPr>
          <a:xfrm rot="5400000">
            <a:off x="8835292" y="2755177"/>
            <a:ext cx="57600" cy="99900"/>
          </a:xfrm>
          <a:prstGeom prst="chevron">
            <a:avLst>
              <a:gd name="adj" fmla="val 10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3DE97807-E4A4-4FDB-A40A-655E212641F9}"/>
              </a:ext>
            </a:extLst>
          </p:cNvPr>
          <p:cNvPicPr>
            <a:picLocks noChangeAspect="1"/>
          </p:cNvPicPr>
          <p:nvPr/>
        </p:nvPicPr>
        <p:blipFill>
          <a:blip r:embed="rId4"/>
          <a:stretch>
            <a:fillRect/>
          </a:stretch>
        </p:blipFill>
        <p:spPr>
          <a:xfrm>
            <a:off x="203736" y="1472055"/>
            <a:ext cx="5604222" cy="1827358"/>
          </a:xfrm>
          <a:prstGeom prst="rect">
            <a:avLst/>
          </a:prstGeom>
        </p:spPr>
      </p:pic>
      <p:pic>
        <p:nvPicPr>
          <p:cNvPr id="5" name="Picture 4">
            <a:extLst>
              <a:ext uri="{FF2B5EF4-FFF2-40B4-BE49-F238E27FC236}">
                <a16:creationId xmlns:a16="http://schemas.microsoft.com/office/drawing/2014/main" id="{FF94BA3C-6382-48D8-8A4D-2F71F2CC61FF}"/>
              </a:ext>
            </a:extLst>
          </p:cNvPr>
          <p:cNvPicPr>
            <a:picLocks noChangeAspect="1"/>
          </p:cNvPicPr>
          <p:nvPr/>
        </p:nvPicPr>
        <p:blipFill>
          <a:blip r:embed="rId5"/>
          <a:stretch>
            <a:fillRect/>
          </a:stretch>
        </p:blipFill>
        <p:spPr>
          <a:xfrm>
            <a:off x="425302" y="3541444"/>
            <a:ext cx="5117828" cy="1053670"/>
          </a:xfrm>
          <a:prstGeom prst="rect">
            <a:avLst/>
          </a:prstGeom>
        </p:spPr>
      </p:pic>
    </p:spTree>
    <p:extLst>
      <p:ext uri="{BB962C8B-B14F-4D97-AF65-F5344CB8AC3E}">
        <p14:creationId xmlns:p14="http://schemas.microsoft.com/office/powerpoint/2010/main" val="49122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72"/>
                                        </p:tgtEl>
                                        <p:attrNameLst>
                                          <p:attrName>style.visibility</p:attrName>
                                        </p:attrNameLst>
                                      </p:cBhvr>
                                      <p:to>
                                        <p:strVal val="visible"/>
                                      </p:to>
                                    </p:set>
                                    <p:anim calcmode="lin" valueType="num">
                                      <p:cBhvr additive="base">
                                        <p:cTn id="7" dur="500" fill="hold"/>
                                        <p:tgtEl>
                                          <p:spTgt spid="972"/>
                                        </p:tgtEl>
                                        <p:attrNameLst>
                                          <p:attrName>ppt_x</p:attrName>
                                        </p:attrNameLst>
                                      </p:cBhvr>
                                      <p:tavLst>
                                        <p:tav tm="0">
                                          <p:val>
                                            <p:strVal val="#ppt_x"/>
                                          </p:val>
                                        </p:tav>
                                        <p:tav tm="100000">
                                          <p:val>
                                            <p:strVal val="#ppt_x"/>
                                          </p:val>
                                        </p:tav>
                                      </p:tavLst>
                                    </p:anim>
                                    <p:anim calcmode="lin" valueType="num">
                                      <p:cBhvr additive="base">
                                        <p:cTn id="8" dur="500" fill="hold"/>
                                        <p:tgtEl>
                                          <p:spTgt spid="97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48E310F-6C84-437B-8146-2B965D0243A2}"/>
              </a:ext>
            </a:extLst>
          </p:cNvPr>
          <p:cNvSpPr/>
          <p:nvPr/>
        </p:nvSpPr>
        <p:spPr>
          <a:xfrm>
            <a:off x="499730" y="2009553"/>
            <a:ext cx="8144540" cy="13822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bhaya Libre" panose="020B0604020202020204" charset="0"/>
                <a:cs typeface="Abhaya Libre" panose="020B0604020202020204" charset="0"/>
              </a:rPr>
              <a:t>HOW MUCH REVENUE DO SUCCESSFUL HOSTS GENERATE?</a:t>
            </a:r>
          </a:p>
        </p:txBody>
      </p:sp>
      <p:sp>
        <p:nvSpPr>
          <p:cNvPr id="5" name="Title 4">
            <a:extLst>
              <a:ext uri="{FF2B5EF4-FFF2-40B4-BE49-F238E27FC236}">
                <a16:creationId xmlns:a16="http://schemas.microsoft.com/office/drawing/2014/main" id="{109F13B7-07D8-4785-BE21-03A510942A4E}"/>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374695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27"/>
        <p:cNvGrpSpPr/>
        <p:nvPr/>
      </p:nvGrpSpPr>
      <p:grpSpPr>
        <a:xfrm>
          <a:off x="0" y="0"/>
          <a:ext cx="0" cy="0"/>
          <a:chOff x="0" y="0"/>
          <a:chExt cx="0" cy="0"/>
        </a:xfrm>
      </p:grpSpPr>
      <p:sp>
        <p:nvSpPr>
          <p:cNvPr id="1728" name="Google Shape;1728;p99"/>
          <p:cNvSpPr txBox="1">
            <a:spLocks noGrp="1"/>
          </p:cNvSpPr>
          <p:nvPr>
            <p:ph type="title"/>
          </p:nvPr>
        </p:nvSpPr>
        <p:spPr>
          <a:xfrm>
            <a:off x="720000" y="395625"/>
            <a:ext cx="7704000" cy="457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t>OUR PROCESS</a:t>
            </a:r>
            <a:endParaRPr dirty="0"/>
          </a:p>
        </p:txBody>
      </p:sp>
      <p:sp>
        <p:nvSpPr>
          <p:cNvPr id="1729" name="Google Shape;1729;p99"/>
          <p:cNvSpPr txBox="1"/>
          <p:nvPr/>
        </p:nvSpPr>
        <p:spPr>
          <a:xfrm>
            <a:off x="821986" y="3285809"/>
            <a:ext cx="2105700" cy="398700"/>
          </a:xfrm>
          <a:prstGeom prst="rect">
            <a:avLst/>
          </a:prstGeom>
          <a:noFill/>
          <a:ln>
            <a:noFill/>
          </a:ln>
        </p:spPr>
        <p:txBody>
          <a:bodyPr spcFirstLastPara="1" wrap="square" lIns="0" tIns="91425" rIns="0" bIns="91425" anchor="ctr" anchorCtr="0">
            <a:noAutofit/>
          </a:bodyPr>
          <a:lstStyle/>
          <a:p>
            <a:pPr marL="0" lvl="0" indent="0" algn="ctr" rtl="0">
              <a:spcBef>
                <a:spcPts val="0"/>
              </a:spcBef>
              <a:spcAft>
                <a:spcPts val="0"/>
              </a:spcAft>
              <a:buNone/>
            </a:pPr>
            <a:r>
              <a:rPr lang="en" sz="2000" b="1" dirty="0">
                <a:solidFill>
                  <a:schemeClr val="dk1"/>
                </a:solidFill>
                <a:latin typeface="Abhaya Libre"/>
                <a:ea typeface="Abhaya Libre"/>
                <a:cs typeface="Abhaya Libre"/>
                <a:sym typeface="Abhaya Libre"/>
              </a:rPr>
              <a:t>NO. OF BOOKINGS </a:t>
            </a:r>
            <a:endParaRPr sz="2000" b="1" dirty="0">
              <a:solidFill>
                <a:schemeClr val="dk1"/>
              </a:solidFill>
              <a:latin typeface="Abhaya Libre"/>
              <a:ea typeface="Abhaya Libre"/>
              <a:cs typeface="Abhaya Libre"/>
              <a:sym typeface="Abhaya Libre"/>
            </a:endParaRPr>
          </a:p>
        </p:txBody>
      </p:sp>
      <p:sp>
        <p:nvSpPr>
          <p:cNvPr id="1731" name="Google Shape;1731;p99"/>
          <p:cNvSpPr txBox="1"/>
          <p:nvPr/>
        </p:nvSpPr>
        <p:spPr>
          <a:xfrm>
            <a:off x="2623186" y="2278284"/>
            <a:ext cx="2105400" cy="398700"/>
          </a:xfrm>
          <a:prstGeom prst="rect">
            <a:avLst/>
          </a:prstGeom>
          <a:noFill/>
          <a:ln>
            <a:noFill/>
          </a:ln>
        </p:spPr>
        <p:txBody>
          <a:bodyPr spcFirstLastPara="1" wrap="square" lIns="0" tIns="91425" rIns="0" bIns="91425" anchor="ctr" anchorCtr="0">
            <a:noAutofit/>
          </a:bodyPr>
          <a:lstStyle/>
          <a:p>
            <a:pPr marL="0" lvl="0" indent="0" algn="ctr" rtl="0">
              <a:spcBef>
                <a:spcPts val="0"/>
              </a:spcBef>
              <a:spcAft>
                <a:spcPts val="0"/>
              </a:spcAft>
              <a:buNone/>
            </a:pPr>
            <a:r>
              <a:rPr lang="en" sz="2000" b="1" dirty="0">
                <a:solidFill>
                  <a:schemeClr val="dk1"/>
                </a:solidFill>
                <a:latin typeface="Abhaya Libre"/>
                <a:ea typeface="Abhaya Libre"/>
                <a:cs typeface="Abhaya Libre"/>
                <a:sym typeface="Abhaya Libre"/>
              </a:rPr>
              <a:t>REVENUE</a:t>
            </a:r>
            <a:endParaRPr sz="2000" b="1" dirty="0">
              <a:solidFill>
                <a:schemeClr val="dk1"/>
              </a:solidFill>
              <a:latin typeface="Abhaya Libre"/>
              <a:ea typeface="Abhaya Libre"/>
              <a:cs typeface="Abhaya Libre"/>
              <a:sym typeface="Abhaya Libre"/>
            </a:endParaRPr>
          </a:p>
        </p:txBody>
      </p:sp>
      <p:sp>
        <p:nvSpPr>
          <p:cNvPr id="1733" name="Google Shape;1733;p99"/>
          <p:cNvSpPr txBox="1"/>
          <p:nvPr/>
        </p:nvSpPr>
        <p:spPr>
          <a:xfrm>
            <a:off x="4424086" y="3285809"/>
            <a:ext cx="2105100" cy="398700"/>
          </a:xfrm>
          <a:prstGeom prst="rect">
            <a:avLst/>
          </a:prstGeom>
          <a:noFill/>
          <a:ln>
            <a:noFill/>
          </a:ln>
        </p:spPr>
        <p:txBody>
          <a:bodyPr spcFirstLastPara="1" wrap="square" lIns="0" tIns="91425" rIns="0" bIns="91425" anchor="ctr" anchorCtr="0">
            <a:noAutofit/>
          </a:bodyPr>
          <a:lstStyle/>
          <a:p>
            <a:pPr marL="0" lvl="0" indent="0" algn="ctr" rtl="0">
              <a:spcBef>
                <a:spcPts val="0"/>
              </a:spcBef>
              <a:spcAft>
                <a:spcPts val="0"/>
              </a:spcAft>
              <a:buNone/>
            </a:pPr>
            <a:r>
              <a:rPr lang="en" sz="2000" b="1" dirty="0">
                <a:solidFill>
                  <a:schemeClr val="dk1"/>
                </a:solidFill>
                <a:latin typeface="Abhaya Libre"/>
                <a:ea typeface="Abhaya Libre"/>
                <a:cs typeface="Abhaya Libre"/>
                <a:sym typeface="Abhaya Libre"/>
              </a:rPr>
              <a:t>HOST ID</a:t>
            </a:r>
            <a:endParaRPr sz="2000" b="1" dirty="0">
              <a:solidFill>
                <a:schemeClr val="dk1"/>
              </a:solidFill>
              <a:latin typeface="Abhaya Libre"/>
              <a:ea typeface="Abhaya Libre"/>
              <a:cs typeface="Abhaya Libre"/>
              <a:sym typeface="Abhaya Libre"/>
            </a:endParaRPr>
          </a:p>
        </p:txBody>
      </p:sp>
      <p:cxnSp>
        <p:nvCxnSpPr>
          <p:cNvPr id="1735" name="Google Shape;1735;p99"/>
          <p:cNvCxnSpPr/>
          <p:nvPr/>
        </p:nvCxnSpPr>
        <p:spPr>
          <a:xfrm>
            <a:off x="715050" y="2981484"/>
            <a:ext cx="7713900" cy="0"/>
          </a:xfrm>
          <a:prstGeom prst="straightConnector1">
            <a:avLst/>
          </a:prstGeom>
          <a:noFill/>
          <a:ln w="9525" cap="flat" cmpd="sng">
            <a:solidFill>
              <a:schemeClr val="dk1"/>
            </a:solidFill>
            <a:prstDash val="solid"/>
            <a:round/>
            <a:headEnd type="none" w="med" len="med"/>
            <a:tailEnd type="none" w="med" len="med"/>
          </a:ln>
        </p:spPr>
      </p:cxnSp>
      <p:sp>
        <p:nvSpPr>
          <p:cNvPr id="1736" name="Google Shape;1736;p99"/>
          <p:cNvSpPr txBox="1"/>
          <p:nvPr/>
        </p:nvSpPr>
        <p:spPr>
          <a:xfrm>
            <a:off x="6224386" y="2278284"/>
            <a:ext cx="2105400" cy="398700"/>
          </a:xfrm>
          <a:prstGeom prst="rect">
            <a:avLst/>
          </a:prstGeom>
          <a:noFill/>
          <a:ln>
            <a:noFill/>
          </a:ln>
        </p:spPr>
        <p:txBody>
          <a:bodyPr spcFirstLastPara="1" wrap="square" lIns="0" tIns="91425" rIns="0" bIns="91425" anchor="ctr" anchorCtr="0">
            <a:noAutofit/>
          </a:bodyPr>
          <a:lstStyle/>
          <a:p>
            <a:pPr marL="0" lvl="0" indent="0" algn="ctr" rtl="0">
              <a:spcBef>
                <a:spcPts val="0"/>
              </a:spcBef>
              <a:spcAft>
                <a:spcPts val="0"/>
              </a:spcAft>
              <a:buNone/>
            </a:pPr>
            <a:r>
              <a:rPr lang="en" sz="2000" b="1" dirty="0">
                <a:solidFill>
                  <a:schemeClr val="dk1"/>
                </a:solidFill>
                <a:latin typeface="Abhaya Libre"/>
                <a:ea typeface="Abhaya Libre"/>
                <a:cs typeface="Abhaya Libre"/>
                <a:sym typeface="Abhaya Libre"/>
              </a:rPr>
              <a:t>RESULT!</a:t>
            </a:r>
            <a:endParaRPr sz="2000" b="1" dirty="0">
              <a:solidFill>
                <a:schemeClr val="dk1"/>
              </a:solidFill>
              <a:latin typeface="Abhaya Libre"/>
              <a:ea typeface="Abhaya Libre"/>
              <a:cs typeface="Abhaya Libre"/>
              <a:sym typeface="Abhaya Libre"/>
            </a:endParaRPr>
          </a:p>
        </p:txBody>
      </p:sp>
      <p:cxnSp>
        <p:nvCxnSpPr>
          <p:cNvPr id="1738" name="Google Shape;1738;p99"/>
          <p:cNvCxnSpPr>
            <a:cxnSpLocks/>
            <a:stCxn id="1729" idx="0"/>
            <a:endCxn id="1739" idx="2"/>
          </p:cNvCxnSpPr>
          <p:nvPr/>
        </p:nvCxnSpPr>
        <p:spPr>
          <a:xfrm rot="10800000" flipH="1">
            <a:off x="1874836" y="2652509"/>
            <a:ext cx="300" cy="633300"/>
          </a:xfrm>
          <a:prstGeom prst="straightConnector1">
            <a:avLst/>
          </a:prstGeom>
          <a:noFill/>
          <a:ln w="9525" cap="flat" cmpd="sng">
            <a:solidFill>
              <a:schemeClr val="dk1"/>
            </a:solidFill>
            <a:prstDash val="solid"/>
            <a:round/>
            <a:headEnd type="oval" w="med" len="med"/>
            <a:tailEnd type="none" w="med" len="med"/>
          </a:ln>
        </p:spPr>
      </p:cxnSp>
      <p:cxnSp>
        <p:nvCxnSpPr>
          <p:cNvPr id="1740" name="Google Shape;1740;p99"/>
          <p:cNvCxnSpPr>
            <a:stCxn id="1733" idx="0"/>
            <a:endCxn id="1741" idx="0"/>
          </p:cNvCxnSpPr>
          <p:nvPr/>
        </p:nvCxnSpPr>
        <p:spPr>
          <a:xfrm rot="10800000">
            <a:off x="5476336" y="2652509"/>
            <a:ext cx="300" cy="633300"/>
          </a:xfrm>
          <a:prstGeom prst="straightConnector1">
            <a:avLst/>
          </a:prstGeom>
          <a:noFill/>
          <a:ln w="9525" cap="flat" cmpd="sng">
            <a:solidFill>
              <a:schemeClr val="dk1"/>
            </a:solidFill>
            <a:prstDash val="solid"/>
            <a:round/>
            <a:headEnd type="oval" w="med" len="med"/>
            <a:tailEnd type="none" w="med" len="med"/>
          </a:ln>
        </p:spPr>
      </p:cxnSp>
      <p:cxnSp>
        <p:nvCxnSpPr>
          <p:cNvPr id="1742" name="Google Shape;1742;p99"/>
          <p:cNvCxnSpPr>
            <a:stCxn id="1731" idx="2"/>
            <a:endCxn id="1743" idx="0"/>
          </p:cNvCxnSpPr>
          <p:nvPr/>
        </p:nvCxnSpPr>
        <p:spPr>
          <a:xfrm>
            <a:off x="3675886" y="2676984"/>
            <a:ext cx="300" cy="627900"/>
          </a:xfrm>
          <a:prstGeom prst="straightConnector1">
            <a:avLst/>
          </a:prstGeom>
          <a:noFill/>
          <a:ln w="9525" cap="flat" cmpd="sng">
            <a:solidFill>
              <a:schemeClr val="dk1"/>
            </a:solidFill>
            <a:prstDash val="solid"/>
            <a:round/>
            <a:headEnd type="oval" w="med" len="med"/>
            <a:tailEnd type="none" w="med" len="med"/>
          </a:ln>
        </p:spPr>
      </p:cxnSp>
      <p:cxnSp>
        <p:nvCxnSpPr>
          <p:cNvPr id="1744" name="Google Shape;1744;p99"/>
          <p:cNvCxnSpPr>
            <a:stCxn id="1736" idx="2"/>
            <a:endCxn id="1745" idx="2"/>
          </p:cNvCxnSpPr>
          <p:nvPr/>
        </p:nvCxnSpPr>
        <p:spPr>
          <a:xfrm>
            <a:off x="7277086" y="2676984"/>
            <a:ext cx="0" cy="627900"/>
          </a:xfrm>
          <a:prstGeom prst="straightConnector1">
            <a:avLst/>
          </a:prstGeom>
          <a:noFill/>
          <a:ln w="9525" cap="flat" cmpd="sng">
            <a:solidFill>
              <a:schemeClr val="dk1"/>
            </a:solidFill>
            <a:prstDash val="solid"/>
            <a:round/>
            <a:headEnd type="oval" w="med" len="med"/>
            <a:tailEnd type="none" w="med" len="med"/>
          </a:ln>
        </p:spPr>
      </p:cxnSp>
      <p:sp>
        <p:nvSpPr>
          <p:cNvPr id="1746" name="Google Shape;1746;p99"/>
          <p:cNvSpPr/>
          <p:nvPr/>
        </p:nvSpPr>
        <p:spPr>
          <a:xfrm>
            <a:off x="1417777" y="1775787"/>
            <a:ext cx="914400" cy="914400"/>
          </a:xfrm>
          <a:prstGeom prst="ellipse">
            <a:avLst/>
          </a:prstGeom>
          <a:solidFill>
            <a:schemeClr val="dk1"/>
          </a:solidFill>
          <a:ln>
            <a:noFill/>
          </a:ln>
        </p:spPr>
        <p:txBody>
          <a:bodyPr spcFirstLastPara="1" wrap="square" lIns="0" tIns="45700" rIns="0" bIns="91425" anchor="ctr" anchorCtr="0">
            <a:noAutofit/>
          </a:bodyPr>
          <a:lstStyle/>
          <a:p>
            <a:pPr marL="0" lvl="0" indent="0" algn="ctr" rtl="0">
              <a:spcBef>
                <a:spcPts val="0"/>
              </a:spcBef>
              <a:spcAft>
                <a:spcPts val="0"/>
              </a:spcAft>
              <a:buNone/>
            </a:pPr>
            <a:r>
              <a:rPr lang="en" sz="3000" b="1" dirty="0">
                <a:solidFill>
                  <a:schemeClr val="dk2"/>
                </a:solidFill>
                <a:latin typeface="Abhaya Libre"/>
                <a:ea typeface="Abhaya Libre"/>
                <a:cs typeface="Abhaya Libre"/>
                <a:sym typeface="Abhaya Libre"/>
              </a:rPr>
              <a:t>·01·</a:t>
            </a:r>
            <a:endParaRPr sz="3000" b="1" dirty="0">
              <a:solidFill>
                <a:schemeClr val="dk2"/>
              </a:solidFill>
              <a:latin typeface="Abhaya Libre"/>
              <a:ea typeface="Abhaya Libre"/>
              <a:cs typeface="Abhaya Libre"/>
              <a:sym typeface="Abhaya Libre"/>
            </a:endParaRPr>
          </a:p>
        </p:txBody>
      </p:sp>
      <p:sp>
        <p:nvSpPr>
          <p:cNvPr id="1747" name="Google Shape;1747;p99"/>
          <p:cNvSpPr/>
          <p:nvPr/>
        </p:nvSpPr>
        <p:spPr>
          <a:xfrm>
            <a:off x="3218827" y="3285987"/>
            <a:ext cx="914400" cy="914400"/>
          </a:xfrm>
          <a:prstGeom prst="ellipse">
            <a:avLst/>
          </a:prstGeom>
          <a:solidFill>
            <a:schemeClr val="dk1"/>
          </a:solidFill>
          <a:ln>
            <a:noFill/>
          </a:ln>
        </p:spPr>
        <p:txBody>
          <a:bodyPr spcFirstLastPara="1" wrap="square" lIns="0" tIns="45700" rIns="0" bIns="91425" anchor="ctr" anchorCtr="0">
            <a:noAutofit/>
          </a:bodyPr>
          <a:lstStyle/>
          <a:p>
            <a:pPr marL="0" lvl="0" indent="0" algn="ctr" rtl="0">
              <a:spcBef>
                <a:spcPts val="0"/>
              </a:spcBef>
              <a:spcAft>
                <a:spcPts val="0"/>
              </a:spcAft>
              <a:buNone/>
            </a:pPr>
            <a:r>
              <a:rPr lang="en" sz="3000" b="1">
                <a:solidFill>
                  <a:schemeClr val="dk2"/>
                </a:solidFill>
                <a:latin typeface="Abhaya Libre"/>
                <a:ea typeface="Abhaya Libre"/>
                <a:cs typeface="Abhaya Libre"/>
                <a:sym typeface="Abhaya Libre"/>
              </a:rPr>
              <a:t>·02·</a:t>
            </a:r>
            <a:endParaRPr sz="3000" b="1">
              <a:solidFill>
                <a:schemeClr val="dk2"/>
              </a:solidFill>
              <a:latin typeface="Abhaya Libre"/>
              <a:ea typeface="Abhaya Libre"/>
              <a:cs typeface="Abhaya Libre"/>
              <a:sym typeface="Abhaya Libre"/>
            </a:endParaRPr>
          </a:p>
        </p:txBody>
      </p:sp>
      <p:sp>
        <p:nvSpPr>
          <p:cNvPr id="1748" name="Google Shape;1748;p99"/>
          <p:cNvSpPr/>
          <p:nvPr/>
        </p:nvSpPr>
        <p:spPr>
          <a:xfrm>
            <a:off x="5019277" y="1738112"/>
            <a:ext cx="914400" cy="914400"/>
          </a:xfrm>
          <a:prstGeom prst="ellipse">
            <a:avLst/>
          </a:prstGeom>
          <a:solidFill>
            <a:schemeClr val="dk1"/>
          </a:solidFill>
          <a:ln>
            <a:noFill/>
          </a:ln>
        </p:spPr>
        <p:txBody>
          <a:bodyPr spcFirstLastPara="1" wrap="square" lIns="0" tIns="45700" rIns="0" bIns="91425" anchor="ctr" anchorCtr="0">
            <a:noAutofit/>
          </a:bodyPr>
          <a:lstStyle/>
          <a:p>
            <a:pPr marL="0" lvl="0" indent="0" algn="ctr" rtl="0">
              <a:spcBef>
                <a:spcPts val="0"/>
              </a:spcBef>
              <a:spcAft>
                <a:spcPts val="0"/>
              </a:spcAft>
              <a:buNone/>
            </a:pPr>
            <a:r>
              <a:rPr lang="en" sz="3000" b="1">
                <a:solidFill>
                  <a:schemeClr val="dk2"/>
                </a:solidFill>
                <a:latin typeface="Abhaya Libre"/>
                <a:ea typeface="Abhaya Libre"/>
                <a:cs typeface="Abhaya Libre"/>
                <a:sym typeface="Abhaya Libre"/>
              </a:rPr>
              <a:t>·03·</a:t>
            </a:r>
            <a:endParaRPr sz="3000" b="1">
              <a:solidFill>
                <a:schemeClr val="dk2"/>
              </a:solidFill>
              <a:latin typeface="Abhaya Libre"/>
              <a:ea typeface="Abhaya Libre"/>
              <a:cs typeface="Abhaya Libre"/>
              <a:sym typeface="Abhaya Libre"/>
            </a:endParaRPr>
          </a:p>
        </p:txBody>
      </p:sp>
      <p:sp>
        <p:nvSpPr>
          <p:cNvPr id="1749" name="Google Shape;1749;p99"/>
          <p:cNvSpPr/>
          <p:nvPr/>
        </p:nvSpPr>
        <p:spPr>
          <a:xfrm>
            <a:off x="6820327" y="3285987"/>
            <a:ext cx="914400" cy="914400"/>
          </a:xfrm>
          <a:prstGeom prst="ellipse">
            <a:avLst/>
          </a:prstGeom>
          <a:solidFill>
            <a:schemeClr val="dk1"/>
          </a:solidFill>
          <a:ln>
            <a:noFill/>
          </a:ln>
        </p:spPr>
        <p:txBody>
          <a:bodyPr spcFirstLastPara="1" wrap="square" lIns="0" tIns="45700" rIns="0" bIns="91425" anchor="ctr" anchorCtr="0">
            <a:noAutofit/>
          </a:bodyPr>
          <a:lstStyle/>
          <a:p>
            <a:pPr marL="0" lvl="0" indent="0" algn="ctr" rtl="0">
              <a:spcBef>
                <a:spcPts val="0"/>
              </a:spcBef>
              <a:spcAft>
                <a:spcPts val="0"/>
              </a:spcAft>
              <a:buNone/>
            </a:pPr>
            <a:r>
              <a:rPr lang="en" sz="3000" b="1">
                <a:solidFill>
                  <a:schemeClr val="dk2"/>
                </a:solidFill>
                <a:latin typeface="Abhaya Libre"/>
                <a:ea typeface="Abhaya Libre"/>
                <a:cs typeface="Abhaya Libre"/>
                <a:sym typeface="Abhaya Libre"/>
              </a:rPr>
              <a:t>·04·</a:t>
            </a:r>
            <a:endParaRPr sz="3000" b="1">
              <a:solidFill>
                <a:schemeClr val="dk2"/>
              </a:solidFill>
              <a:latin typeface="Abhaya Libre"/>
              <a:ea typeface="Abhaya Libre"/>
              <a:cs typeface="Abhaya Libre"/>
              <a:sym typeface="Abhaya Libre"/>
            </a:endParaRPr>
          </a:p>
        </p:txBody>
      </p:sp>
      <p:sp>
        <p:nvSpPr>
          <p:cNvPr id="1750" name="Google Shape;1750;p99"/>
          <p:cNvSpPr txBox="1">
            <a:spLocks noGrp="1"/>
          </p:cNvSpPr>
          <p:nvPr>
            <p:ph type="subTitle" idx="1"/>
          </p:nvPr>
        </p:nvSpPr>
        <p:spPr>
          <a:xfrm>
            <a:off x="7699374" y="195904"/>
            <a:ext cx="731400" cy="1464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r>
              <a:rPr lang="en" dirty="0"/>
              <a:t>AAMB &amp; Co.</a:t>
            </a:r>
            <a:endParaRPr dirty="0"/>
          </a:p>
        </p:txBody>
      </p:sp>
      <p:sp>
        <p:nvSpPr>
          <p:cNvPr id="1751" name="Google Shape;1751;p99"/>
          <p:cNvSpPr txBox="1">
            <a:spLocks noGrp="1"/>
          </p:cNvSpPr>
          <p:nvPr>
            <p:ph type="subTitle" idx="2"/>
          </p:nvPr>
        </p:nvSpPr>
        <p:spPr>
          <a:xfrm>
            <a:off x="713224" y="4801054"/>
            <a:ext cx="731400" cy="146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SINCE 2024</a:t>
            </a:r>
            <a:endParaRPr dirty="0"/>
          </a:p>
        </p:txBody>
      </p:sp>
      <p:sp>
        <p:nvSpPr>
          <p:cNvPr id="1752" name="Google Shape;1752;p99">
            <a:hlinkClick r:id="rId3" action="ppaction://hlinksldjump"/>
          </p:cNvPr>
          <p:cNvSpPr/>
          <p:nvPr/>
        </p:nvSpPr>
        <p:spPr>
          <a:xfrm>
            <a:off x="8753166" y="2452039"/>
            <a:ext cx="222000" cy="2220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99">
            <a:hlinkClick r:id="rId3" action="ppaction://hlinksldjump"/>
          </p:cNvPr>
          <p:cNvSpPr/>
          <p:nvPr/>
        </p:nvSpPr>
        <p:spPr>
          <a:xfrm>
            <a:off x="8800034" y="2500037"/>
            <a:ext cx="128263" cy="126003"/>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99">
            <a:hlinkClick r:id="" action="ppaction://hlinkshowjump?jump=previousslide"/>
          </p:cNvPr>
          <p:cNvSpPr/>
          <p:nvPr/>
        </p:nvSpPr>
        <p:spPr>
          <a:xfrm rot="-5400000">
            <a:off x="8841708" y="2282123"/>
            <a:ext cx="45000" cy="99900"/>
          </a:xfrm>
          <a:prstGeom prst="chevron">
            <a:avLst>
              <a:gd name="adj" fmla="val 10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99">
            <a:hlinkClick r:id="" action="ppaction://hlinkshowjump?jump=nextslide"/>
          </p:cNvPr>
          <p:cNvSpPr/>
          <p:nvPr/>
        </p:nvSpPr>
        <p:spPr>
          <a:xfrm rot="5400000">
            <a:off x="8835292" y="2755177"/>
            <a:ext cx="57600" cy="99900"/>
          </a:xfrm>
          <a:prstGeom prst="chevron">
            <a:avLst>
              <a:gd name="adj" fmla="val 10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746"/>
                                        </p:tgtEl>
                                        <p:attrNameLst>
                                          <p:attrName>style.visibility</p:attrName>
                                        </p:attrNameLst>
                                      </p:cBhvr>
                                      <p:to>
                                        <p:strVal val="visible"/>
                                      </p:to>
                                    </p:set>
                                    <p:anim calcmode="lin" valueType="num">
                                      <p:cBhvr additive="base">
                                        <p:cTn id="7" dur="600"/>
                                        <p:tgtEl>
                                          <p:spTgt spid="1746"/>
                                        </p:tgtEl>
                                        <p:attrNameLst>
                                          <p:attrName>ppt_x</p:attrName>
                                        </p:attrNameLst>
                                      </p:cBhvr>
                                      <p:tavLst>
                                        <p:tav tm="0">
                                          <p:val>
                                            <p:strVal val="#ppt_x-1"/>
                                          </p:val>
                                        </p:tav>
                                        <p:tav tm="100000">
                                          <p:val>
                                            <p:strVal val="#ppt_x"/>
                                          </p:val>
                                        </p:tav>
                                      </p:tavLst>
                                    </p:anim>
                                  </p:childTnLst>
                                </p:cTn>
                              </p:par>
                            </p:childTnLst>
                          </p:cTn>
                        </p:par>
                        <p:par>
                          <p:cTn id="8" fill="hold">
                            <p:stCondLst>
                              <p:cond delay="600"/>
                            </p:stCondLst>
                            <p:childTnLst>
                              <p:par>
                                <p:cTn id="9" presetID="2" presetClass="entr" presetSubtype="8" fill="hold" nodeType="afterEffect">
                                  <p:stCondLst>
                                    <p:cond delay="0"/>
                                  </p:stCondLst>
                                  <p:childTnLst>
                                    <p:set>
                                      <p:cBhvr>
                                        <p:cTn id="10" dur="1" fill="hold">
                                          <p:stCondLst>
                                            <p:cond delay="0"/>
                                          </p:stCondLst>
                                        </p:cTn>
                                        <p:tgtEl>
                                          <p:spTgt spid="1747"/>
                                        </p:tgtEl>
                                        <p:attrNameLst>
                                          <p:attrName>style.visibility</p:attrName>
                                        </p:attrNameLst>
                                      </p:cBhvr>
                                      <p:to>
                                        <p:strVal val="visible"/>
                                      </p:to>
                                    </p:set>
                                    <p:anim calcmode="lin" valueType="num">
                                      <p:cBhvr additive="base">
                                        <p:cTn id="11" dur="600"/>
                                        <p:tgtEl>
                                          <p:spTgt spid="1747"/>
                                        </p:tgtEl>
                                        <p:attrNameLst>
                                          <p:attrName>ppt_x</p:attrName>
                                        </p:attrNameLst>
                                      </p:cBhvr>
                                      <p:tavLst>
                                        <p:tav tm="0">
                                          <p:val>
                                            <p:strVal val="#ppt_x-1"/>
                                          </p:val>
                                        </p:tav>
                                        <p:tav tm="100000">
                                          <p:val>
                                            <p:strVal val="#ppt_x"/>
                                          </p:val>
                                        </p:tav>
                                      </p:tavLst>
                                    </p:anim>
                                  </p:childTnLst>
                                </p:cTn>
                              </p:par>
                            </p:childTnLst>
                          </p:cTn>
                        </p:par>
                        <p:par>
                          <p:cTn id="12" fill="hold">
                            <p:stCondLst>
                              <p:cond delay="1200"/>
                            </p:stCondLst>
                            <p:childTnLst>
                              <p:par>
                                <p:cTn id="13" presetID="2" presetClass="entr" presetSubtype="8" fill="hold" nodeType="afterEffect">
                                  <p:stCondLst>
                                    <p:cond delay="0"/>
                                  </p:stCondLst>
                                  <p:childTnLst>
                                    <p:set>
                                      <p:cBhvr>
                                        <p:cTn id="14" dur="1" fill="hold">
                                          <p:stCondLst>
                                            <p:cond delay="0"/>
                                          </p:stCondLst>
                                        </p:cTn>
                                        <p:tgtEl>
                                          <p:spTgt spid="1748"/>
                                        </p:tgtEl>
                                        <p:attrNameLst>
                                          <p:attrName>style.visibility</p:attrName>
                                        </p:attrNameLst>
                                      </p:cBhvr>
                                      <p:to>
                                        <p:strVal val="visible"/>
                                      </p:to>
                                    </p:set>
                                    <p:anim calcmode="lin" valueType="num">
                                      <p:cBhvr additive="base">
                                        <p:cTn id="15" dur="600"/>
                                        <p:tgtEl>
                                          <p:spTgt spid="1748"/>
                                        </p:tgtEl>
                                        <p:attrNameLst>
                                          <p:attrName>ppt_x</p:attrName>
                                        </p:attrNameLst>
                                      </p:cBhvr>
                                      <p:tavLst>
                                        <p:tav tm="0">
                                          <p:val>
                                            <p:strVal val="#ppt_x-1"/>
                                          </p:val>
                                        </p:tav>
                                        <p:tav tm="100000">
                                          <p:val>
                                            <p:strVal val="#ppt_x"/>
                                          </p:val>
                                        </p:tav>
                                      </p:tavLst>
                                    </p:anim>
                                  </p:childTnLst>
                                </p:cTn>
                              </p:par>
                            </p:childTnLst>
                          </p:cTn>
                        </p:par>
                        <p:par>
                          <p:cTn id="16" fill="hold">
                            <p:stCondLst>
                              <p:cond delay="1800"/>
                            </p:stCondLst>
                            <p:childTnLst>
                              <p:par>
                                <p:cTn id="17" presetID="2" presetClass="entr" presetSubtype="8" fill="hold" nodeType="afterEffect">
                                  <p:stCondLst>
                                    <p:cond delay="0"/>
                                  </p:stCondLst>
                                  <p:childTnLst>
                                    <p:set>
                                      <p:cBhvr>
                                        <p:cTn id="18" dur="1" fill="hold">
                                          <p:stCondLst>
                                            <p:cond delay="0"/>
                                          </p:stCondLst>
                                        </p:cTn>
                                        <p:tgtEl>
                                          <p:spTgt spid="1749"/>
                                        </p:tgtEl>
                                        <p:attrNameLst>
                                          <p:attrName>style.visibility</p:attrName>
                                        </p:attrNameLst>
                                      </p:cBhvr>
                                      <p:to>
                                        <p:strVal val="visible"/>
                                      </p:to>
                                    </p:set>
                                    <p:anim calcmode="lin" valueType="num">
                                      <p:cBhvr additive="base">
                                        <p:cTn id="19" dur="600"/>
                                        <p:tgtEl>
                                          <p:spTgt spid="174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20847-4113-4881-AD03-42B319187935}"/>
              </a:ext>
            </a:extLst>
          </p:cNvPr>
          <p:cNvSpPr>
            <a:spLocks noGrp="1"/>
          </p:cNvSpPr>
          <p:nvPr>
            <p:ph type="title"/>
          </p:nvPr>
        </p:nvSpPr>
        <p:spPr/>
        <p:txBody>
          <a:bodyPr/>
          <a:lstStyle/>
          <a:p>
            <a:pPr algn="ctr"/>
            <a:r>
              <a:rPr lang="en-US" dirty="0"/>
              <a:t>HOW MUCH REVENUE DO SUCCESSFUL HOSTS GENERATE?</a:t>
            </a:r>
          </a:p>
        </p:txBody>
      </p:sp>
      <p:pic>
        <p:nvPicPr>
          <p:cNvPr id="6" name="Picture 5">
            <a:extLst>
              <a:ext uri="{FF2B5EF4-FFF2-40B4-BE49-F238E27FC236}">
                <a16:creationId xmlns:a16="http://schemas.microsoft.com/office/drawing/2014/main" id="{70EC7B74-6792-4467-B11D-97F2F51C7695}"/>
              </a:ext>
            </a:extLst>
          </p:cNvPr>
          <p:cNvPicPr>
            <a:picLocks noChangeAspect="1"/>
          </p:cNvPicPr>
          <p:nvPr/>
        </p:nvPicPr>
        <p:blipFill>
          <a:blip r:embed="rId3"/>
          <a:stretch>
            <a:fillRect/>
          </a:stretch>
        </p:blipFill>
        <p:spPr>
          <a:xfrm>
            <a:off x="720000" y="1383545"/>
            <a:ext cx="2534004" cy="3258005"/>
          </a:xfrm>
          <a:prstGeom prst="rect">
            <a:avLst/>
          </a:prstGeom>
        </p:spPr>
      </p:pic>
      <p:pic>
        <p:nvPicPr>
          <p:cNvPr id="8" name="Picture 7">
            <a:extLst>
              <a:ext uri="{FF2B5EF4-FFF2-40B4-BE49-F238E27FC236}">
                <a16:creationId xmlns:a16="http://schemas.microsoft.com/office/drawing/2014/main" id="{5F54E0F0-87C0-47AD-AED1-85532FB3B202}"/>
              </a:ext>
            </a:extLst>
          </p:cNvPr>
          <p:cNvPicPr>
            <a:picLocks noChangeAspect="1"/>
          </p:cNvPicPr>
          <p:nvPr/>
        </p:nvPicPr>
        <p:blipFill>
          <a:blip r:embed="rId4"/>
          <a:stretch>
            <a:fillRect/>
          </a:stretch>
        </p:blipFill>
        <p:spPr>
          <a:xfrm>
            <a:off x="3495970" y="3431091"/>
            <a:ext cx="5502629" cy="1409042"/>
          </a:xfrm>
          <a:prstGeom prst="rect">
            <a:avLst/>
          </a:prstGeom>
        </p:spPr>
      </p:pic>
      <p:sp>
        <p:nvSpPr>
          <p:cNvPr id="9" name="Arrow: Right 8">
            <a:extLst>
              <a:ext uri="{FF2B5EF4-FFF2-40B4-BE49-F238E27FC236}">
                <a16:creationId xmlns:a16="http://schemas.microsoft.com/office/drawing/2014/main" id="{651BF68C-49C2-41CF-8016-717C87CA85B9}"/>
              </a:ext>
            </a:extLst>
          </p:cNvPr>
          <p:cNvSpPr/>
          <p:nvPr/>
        </p:nvSpPr>
        <p:spPr>
          <a:xfrm>
            <a:off x="3495970" y="2169042"/>
            <a:ext cx="1458802" cy="4027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loud 9">
            <a:extLst>
              <a:ext uri="{FF2B5EF4-FFF2-40B4-BE49-F238E27FC236}">
                <a16:creationId xmlns:a16="http://schemas.microsoft.com/office/drawing/2014/main" id="{49C9195C-AE88-4D7E-A105-EA40FDDB668F}"/>
              </a:ext>
            </a:extLst>
          </p:cNvPr>
          <p:cNvSpPr/>
          <p:nvPr/>
        </p:nvSpPr>
        <p:spPr>
          <a:xfrm>
            <a:off x="5308822" y="1149758"/>
            <a:ext cx="3463038" cy="183346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tx1"/>
                </a:solidFill>
                <a:effectLst>
                  <a:outerShdw blurRad="38100" dist="19050" dir="2700000" algn="tl" rotWithShape="0">
                    <a:schemeClr val="dk1">
                      <a:alpha val="40000"/>
                    </a:schemeClr>
                  </a:outerShdw>
                </a:effectLst>
              </a:rPr>
              <a:t>HOST ID: </a:t>
            </a:r>
            <a:r>
              <a:rPr lang="en-US" sz="1200" b="1" dirty="0">
                <a:ln w="0"/>
                <a:solidFill>
                  <a:schemeClr val="tx1"/>
                </a:solidFill>
                <a:effectLst>
                  <a:outerShdw blurRad="38100" dist="19050" dir="2700000" algn="tl" rotWithShape="0">
                    <a:schemeClr val="dk1">
                      <a:alpha val="40000"/>
                    </a:schemeClr>
                  </a:outerShdw>
                </a:effectLst>
                <a:highlight>
                  <a:srgbClr val="C0C0C0"/>
                </a:highlight>
              </a:rPr>
              <a:t>5721852</a:t>
            </a:r>
          </a:p>
          <a:p>
            <a:pPr algn="ctr"/>
            <a:r>
              <a:rPr lang="en-US" sz="1200" dirty="0">
                <a:ln w="0"/>
                <a:solidFill>
                  <a:schemeClr val="tx1"/>
                </a:solidFill>
                <a:effectLst>
                  <a:outerShdw blurRad="38100" dist="19050" dir="2700000" algn="tl" rotWithShape="0">
                    <a:schemeClr val="dk1">
                      <a:alpha val="40000"/>
                    </a:schemeClr>
                  </a:outerShdw>
                </a:effectLst>
              </a:rPr>
              <a:t>REVENUE NEXT 12 MONTHS: </a:t>
            </a:r>
            <a:r>
              <a:rPr lang="en-US" sz="1200" b="1" dirty="0">
                <a:ln w="0"/>
                <a:solidFill>
                  <a:schemeClr val="tx1"/>
                </a:solidFill>
                <a:effectLst>
                  <a:outerShdw blurRad="38100" dist="19050" dir="2700000" algn="tl" rotWithShape="0">
                    <a:schemeClr val="dk1">
                      <a:alpha val="40000"/>
                    </a:schemeClr>
                  </a:outerShdw>
                </a:effectLst>
                <a:highlight>
                  <a:srgbClr val="C0C0C0"/>
                </a:highlight>
              </a:rPr>
              <a:t>ZAR 57,943,269</a:t>
            </a:r>
          </a:p>
        </p:txBody>
      </p:sp>
      <p:sp>
        <p:nvSpPr>
          <p:cNvPr id="11" name="Arrow: Down 10">
            <a:extLst>
              <a:ext uri="{FF2B5EF4-FFF2-40B4-BE49-F238E27FC236}">
                <a16:creationId xmlns:a16="http://schemas.microsoft.com/office/drawing/2014/main" id="{9EAC21C8-B83E-4AC1-9DAF-E4E4EFBD4A75}"/>
              </a:ext>
            </a:extLst>
          </p:cNvPr>
          <p:cNvSpPr/>
          <p:nvPr/>
        </p:nvSpPr>
        <p:spPr>
          <a:xfrm>
            <a:off x="6943061" y="3075468"/>
            <a:ext cx="203606" cy="3061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574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9"/>
        <p:cNvGrpSpPr/>
        <p:nvPr/>
      </p:nvGrpSpPr>
      <p:grpSpPr>
        <a:xfrm>
          <a:off x="0" y="0"/>
          <a:ext cx="0" cy="0"/>
          <a:chOff x="0" y="0"/>
          <a:chExt cx="0" cy="0"/>
        </a:xfrm>
      </p:grpSpPr>
      <p:sp>
        <p:nvSpPr>
          <p:cNvPr id="560" name="Google Shape;560;p63"/>
          <p:cNvSpPr txBox="1">
            <a:spLocks noGrp="1"/>
          </p:cNvSpPr>
          <p:nvPr>
            <p:ph type="title"/>
          </p:nvPr>
        </p:nvSpPr>
        <p:spPr>
          <a:xfrm>
            <a:off x="713278" y="773248"/>
            <a:ext cx="5613094" cy="640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INVESTMENT RECOMMENDATION</a:t>
            </a:r>
            <a:endParaRPr dirty="0"/>
          </a:p>
        </p:txBody>
      </p:sp>
      <p:sp>
        <p:nvSpPr>
          <p:cNvPr id="562" name="Google Shape;562;p63"/>
          <p:cNvSpPr txBox="1">
            <a:spLocks noGrp="1"/>
          </p:cNvSpPr>
          <p:nvPr>
            <p:ph type="ctrTitle" idx="4294967295"/>
          </p:nvPr>
        </p:nvSpPr>
        <p:spPr>
          <a:xfrm>
            <a:off x="7699375" y="198150"/>
            <a:ext cx="731400" cy="1419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r>
              <a:rPr lang="en" sz="800" dirty="0">
                <a:solidFill>
                  <a:schemeClr val="dk2"/>
                </a:solidFill>
              </a:rPr>
              <a:t>AAMB &amp; Co.</a:t>
            </a:r>
            <a:endParaRPr sz="800" dirty="0">
              <a:solidFill>
                <a:schemeClr val="dk2"/>
              </a:solidFill>
            </a:endParaRPr>
          </a:p>
        </p:txBody>
      </p:sp>
      <p:cxnSp>
        <p:nvCxnSpPr>
          <p:cNvPr id="563" name="Google Shape;563;p63"/>
          <p:cNvCxnSpPr>
            <a:stCxn id="562" idx="1"/>
          </p:cNvCxnSpPr>
          <p:nvPr/>
        </p:nvCxnSpPr>
        <p:spPr>
          <a:xfrm rot="10800000">
            <a:off x="713275" y="269100"/>
            <a:ext cx="6986100" cy="0"/>
          </a:xfrm>
          <a:prstGeom prst="straightConnector1">
            <a:avLst/>
          </a:prstGeom>
          <a:noFill/>
          <a:ln w="9525" cap="flat" cmpd="sng">
            <a:solidFill>
              <a:schemeClr val="dk2"/>
            </a:solidFill>
            <a:prstDash val="solid"/>
            <a:round/>
            <a:headEnd type="none" w="med" len="med"/>
            <a:tailEnd type="none" w="med" len="med"/>
          </a:ln>
        </p:spPr>
      </p:cxnSp>
      <p:sp>
        <p:nvSpPr>
          <p:cNvPr id="564" name="Google Shape;564;p63"/>
          <p:cNvSpPr txBox="1">
            <a:spLocks noGrp="1"/>
          </p:cNvSpPr>
          <p:nvPr>
            <p:ph type="ctrTitle" idx="4294967295"/>
          </p:nvPr>
        </p:nvSpPr>
        <p:spPr>
          <a:xfrm>
            <a:off x="713225" y="4803300"/>
            <a:ext cx="731400" cy="1419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800" dirty="0">
                <a:solidFill>
                  <a:schemeClr val="dk2"/>
                </a:solidFill>
              </a:rPr>
              <a:t>SINCE 2024</a:t>
            </a:r>
            <a:endParaRPr sz="800" dirty="0">
              <a:solidFill>
                <a:schemeClr val="dk2"/>
              </a:solidFill>
            </a:endParaRPr>
          </a:p>
        </p:txBody>
      </p:sp>
      <p:cxnSp>
        <p:nvCxnSpPr>
          <p:cNvPr id="565" name="Google Shape;565;p63"/>
          <p:cNvCxnSpPr>
            <a:stCxn id="564" idx="3"/>
          </p:cNvCxnSpPr>
          <p:nvPr/>
        </p:nvCxnSpPr>
        <p:spPr>
          <a:xfrm>
            <a:off x="1444625" y="4874250"/>
            <a:ext cx="6984300" cy="0"/>
          </a:xfrm>
          <a:prstGeom prst="straightConnector1">
            <a:avLst/>
          </a:prstGeom>
          <a:noFill/>
          <a:ln w="9525" cap="flat" cmpd="sng">
            <a:solidFill>
              <a:schemeClr val="dk2"/>
            </a:solidFill>
            <a:prstDash val="solid"/>
            <a:round/>
            <a:headEnd type="none" w="med" len="med"/>
            <a:tailEnd type="none" w="med" len="med"/>
          </a:ln>
        </p:spPr>
      </p:cxnSp>
      <p:sp>
        <p:nvSpPr>
          <p:cNvPr id="566" name="Google Shape;566;p63">
            <a:hlinkClick r:id="rId4" action="ppaction://hlinksldjump"/>
          </p:cNvPr>
          <p:cNvSpPr/>
          <p:nvPr/>
        </p:nvSpPr>
        <p:spPr>
          <a:xfrm>
            <a:off x="8753166" y="2452039"/>
            <a:ext cx="222000" cy="2220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63">
            <a:hlinkClick r:id="rId4" action="ppaction://hlinksldjump"/>
          </p:cNvPr>
          <p:cNvSpPr/>
          <p:nvPr/>
        </p:nvSpPr>
        <p:spPr>
          <a:xfrm>
            <a:off x="8800034" y="2500037"/>
            <a:ext cx="128263" cy="126003"/>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63">
            <a:hlinkClick r:id="" action="ppaction://hlinkshowjump?jump=previousslide"/>
          </p:cNvPr>
          <p:cNvSpPr/>
          <p:nvPr/>
        </p:nvSpPr>
        <p:spPr>
          <a:xfrm rot="-5400000">
            <a:off x="8841708" y="2282123"/>
            <a:ext cx="45000" cy="99900"/>
          </a:xfrm>
          <a:prstGeom prst="chevron">
            <a:avLst>
              <a:gd name="adj" fmla="val 10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63">
            <a:hlinkClick r:id="" action="ppaction://hlinkshowjump?jump=nextslide"/>
          </p:cNvPr>
          <p:cNvSpPr/>
          <p:nvPr/>
        </p:nvSpPr>
        <p:spPr>
          <a:xfrm rot="5400000">
            <a:off x="8835292" y="2755177"/>
            <a:ext cx="57600" cy="99900"/>
          </a:xfrm>
          <a:prstGeom prst="chevron">
            <a:avLst>
              <a:gd name="adj" fmla="val 10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8624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44C82-210F-4A8C-8CE0-D4A3D31F217C}"/>
              </a:ext>
            </a:extLst>
          </p:cNvPr>
          <p:cNvSpPr>
            <a:spLocks noGrp="1"/>
          </p:cNvSpPr>
          <p:nvPr>
            <p:ph type="title"/>
          </p:nvPr>
        </p:nvSpPr>
        <p:spPr/>
        <p:txBody>
          <a:bodyPr/>
          <a:lstStyle/>
          <a:p>
            <a:r>
              <a:rPr lang="en-US" dirty="0"/>
              <a:t>ROAD MAP TO BEST INVESTMENT</a:t>
            </a:r>
          </a:p>
        </p:txBody>
      </p:sp>
      <p:sp>
        <p:nvSpPr>
          <p:cNvPr id="3" name="Subtitle 2">
            <a:extLst>
              <a:ext uri="{FF2B5EF4-FFF2-40B4-BE49-F238E27FC236}">
                <a16:creationId xmlns:a16="http://schemas.microsoft.com/office/drawing/2014/main" id="{FEE5A9B7-EB4B-4F4A-AA66-1BD011C5BC9B}"/>
              </a:ext>
            </a:extLst>
          </p:cNvPr>
          <p:cNvSpPr>
            <a:spLocks noGrp="1"/>
          </p:cNvSpPr>
          <p:nvPr>
            <p:ph type="subTitle" idx="1"/>
          </p:nvPr>
        </p:nvSpPr>
        <p:spPr/>
        <p:txBody>
          <a:bodyPr/>
          <a:lstStyle/>
          <a:p>
            <a:endParaRPr lang="en-US"/>
          </a:p>
        </p:txBody>
      </p:sp>
      <p:sp>
        <p:nvSpPr>
          <p:cNvPr id="4" name="Subtitle 3">
            <a:extLst>
              <a:ext uri="{FF2B5EF4-FFF2-40B4-BE49-F238E27FC236}">
                <a16:creationId xmlns:a16="http://schemas.microsoft.com/office/drawing/2014/main" id="{880C477D-D729-44F8-81B8-987CA089048E}"/>
              </a:ext>
            </a:extLst>
          </p:cNvPr>
          <p:cNvSpPr>
            <a:spLocks noGrp="1"/>
          </p:cNvSpPr>
          <p:nvPr>
            <p:ph type="subTitle" idx="2"/>
          </p:nvPr>
        </p:nvSpPr>
        <p:spPr/>
        <p:txBody>
          <a:bodyPr/>
          <a:lstStyle/>
          <a:p>
            <a:endParaRPr lang="en-US"/>
          </a:p>
        </p:txBody>
      </p:sp>
      <p:grpSp>
        <p:nvGrpSpPr>
          <p:cNvPr id="18" name="Google Shape;9656;p127">
            <a:extLst>
              <a:ext uri="{FF2B5EF4-FFF2-40B4-BE49-F238E27FC236}">
                <a16:creationId xmlns:a16="http://schemas.microsoft.com/office/drawing/2014/main" id="{6C68873E-6E2A-4029-BA54-A913B9CADC90}"/>
              </a:ext>
            </a:extLst>
          </p:cNvPr>
          <p:cNvGrpSpPr/>
          <p:nvPr/>
        </p:nvGrpSpPr>
        <p:grpSpPr>
          <a:xfrm>
            <a:off x="116960" y="1120469"/>
            <a:ext cx="4455040" cy="3412940"/>
            <a:chOff x="1839071" y="2209163"/>
            <a:chExt cx="1918200" cy="2233785"/>
          </a:xfrm>
          <a:solidFill>
            <a:schemeClr val="accent2">
              <a:lumMod val="95000"/>
            </a:schemeClr>
          </a:solidFill>
          <a:effectLst>
            <a:outerShdw blurRad="50800" dist="38100" dir="5400000" algn="t" rotWithShape="0">
              <a:prstClr val="black">
                <a:alpha val="40000"/>
              </a:prstClr>
            </a:outerShdw>
          </a:effectLst>
        </p:grpSpPr>
        <p:sp>
          <p:nvSpPr>
            <p:cNvPr id="19" name="Google Shape;9657;p127">
              <a:extLst>
                <a:ext uri="{FF2B5EF4-FFF2-40B4-BE49-F238E27FC236}">
                  <a16:creationId xmlns:a16="http://schemas.microsoft.com/office/drawing/2014/main" id="{4CD6535D-55D7-4599-A759-FD649C47BDA4}"/>
                </a:ext>
              </a:extLst>
            </p:cNvPr>
            <p:cNvSpPr/>
            <p:nvPr/>
          </p:nvSpPr>
          <p:spPr>
            <a:xfrm>
              <a:off x="1839112" y="2209163"/>
              <a:ext cx="575100" cy="575100"/>
            </a:xfrm>
            <a:prstGeom prst="flowChartConnector">
              <a:avLst/>
            </a:prstGeom>
            <a:grpFill/>
            <a:ln w="1270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n w="0">
                  <a:solidFill>
                    <a:schemeClr val="tx1"/>
                  </a:solidFill>
                </a:ln>
                <a:solidFill>
                  <a:schemeClr val="tx1"/>
                </a:solidFill>
                <a:effectLst>
                  <a:outerShdw blurRad="38100" dist="19050" dir="2700000" algn="tl" rotWithShape="0">
                    <a:schemeClr val="dk1">
                      <a:alpha val="40000"/>
                    </a:schemeClr>
                  </a:outerShdw>
                </a:effectLst>
              </a:endParaRPr>
            </a:p>
          </p:txBody>
        </p:sp>
        <p:sp>
          <p:nvSpPr>
            <p:cNvPr id="20" name="Google Shape;9658;p127">
              <a:extLst>
                <a:ext uri="{FF2B5EF4-FFF2-40B4-BE49-F238E27FC236}">
                  <a16:creationId xmlns:a16="http://schemas.microsoft.com/office/drawing/2014/main" id="{3884D8CE-1144-4BE7-89E2-B5E62CE63075}"/>
                </a:ext>
              </a:extLst>
            </p:cNvPr>
            <p:cNvSpPr/>
            <p:nvPr/>
          </p:nvSpPr>
          <p:spPr>
            <a:xfrm>
              <a:off x="3182171" y="2209163"/>
              <a:ext cx="575100" cy="575100"/>
            </a:xfrm>
            <a:prstGeom prst="flowChartConnector">
              <a:avLst/>
            </a:prstGeom>
            <a:grpFill/>
            <a:ln w="1270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n w="0">
                  <a:solidFill>
                    <a:schemeClr val="tx1"/>
                  </a:solidFill>
                </a:ln>
                <a:solidFill>
                  <a:schemeClr val="tx1"/>
                </a:solidFill>
                <a:effectLst>
                  <a:outerShdw blurRad="38100" dist="19050" dir="2700000" algn="tl" rotWithShape="0">
                    <a:schemeClr val="dk1">
                      <a:alpha val="40000"/>
                    </a:schemeClr>
                  </a:outerShdw>
                </a:effectLst>
              </a:endParaRPr>
            </a:p>
          </p:txBody>
        </p:sp>
        <p:sp>
          <p:nvSpPr>
            <p:cNvPr id="21" name="Google Shape;9659;p127">
              <a:extLst>
                <a:ext uri="{FF2B5EF4-FFF2-40B4-BE49-F238E27FC236}">
                  <a16:creationId xmlns:a16="http://schemas.microsoft.com/office/drawing/2014/main" id="{58726B85-BFB3-466A-B50B-229DD705BE1F}"/>
                </a:ext>
              </a:extLst>
            </p:cNvPr>
            <p:cNvSpPr/>
            <p:nvPr/>
          </p:nvSpPr>
          <p:spPr>
            <a:xfrm>
              <a:off x="3182171" y="3040766"/>
              <a:ext cx="575100" cy="575100"/>
            </a:xfrm>
            <a:prstGeom prst="flowChartConnector">
              <a:avLst/>
            </a:prstGeom>
            <a:grpFill/>
            <a:ln w="1270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algn="ctr"/>
              <a:r>
                <a:rPr lang="en-US" dirty="0">
                  <a:latin typeface="Abhaya Libre" panose="020B0604020202020204" charset="0"/>
                  <a:cs typeface="Abhaya Libre" panose="020B0604020202020204" charset="0"/>
                </a:rPr>
                <a:t>MAX. REVENUE</a:t>
              </a:r>
              <a:endParaRPr dirty="0">
                <a:latin typeface="Abhaya Libre" panose="020B0604020202020204" charset="0"/>
                <a:cs typeface="Abhaya Libre" panose="020B0604020202020204" charset="0"/>
              </a:endParaRPr>
            </a:p>
          </p:txBody>
        </p:sp>
        <p:cxnSp>
          <p:nvCxnSpPr>
            <p:cNvPr id="22" name="Google Shape;9660;p127">
              <a:extLst>
                <a:ext uri="{FF2B5EF4-FFF2-40B4-BE49-F238E27FC236}">
                  <a16:creationId xmlns:a16="http://schemas.microsoft.com/office/drawing/2014/main" id="{1607CB2C-C0E0-45F2-A497-E47AE7B98ADB}"/>
                </a:ext>
              </a:extLst>
            </p:cNvPr>
            <p:cNvCxnSpPr>
              <a:stCxn id="19" idx="6"/>
              <a:endCxn id="20" idx="2"/>
            </p:cNvCxnSpPr>
            <p:nvPr/>
          </p:nvCxnSpPr>
          <p:spPr>
            <a:xfrm>
              <a:off x="2414212" y="2496713"/>
              <a:ext cx="768000" cy="600"/>
            </a:xfrm>
            <a:prstGeom prst="bentConnector3">
              <a:avLst>
                <a:gd name="adj1" fmla="val 50017"/>
              </a:avLst>
            </a:prstGeom>
            <a:grpFill/>
            <a:ln w="12700" cap="flat" cmpd="sng">
              <a:solidFill>
                <a:schemeClr val="tx1"/>
              </a:solidFill>
              <a:prstDash val="solid"/>
              <a:round/>
              <a:headEnd type="none" w="med" len="med"/>
              <a:tailEnd type="none" w="med" len="med"/>
            </a:ln>
          </p:spPr>
        </p:cxnSp>
        <p:cxnSp>
          <p:nvCxnSpPr>
            <p:cNvPr id="23" name="Google Shape;9661;p127">
              <a:extLst>
                <a:ext uri="{FF2B5EF4-FFF2-40B4-BE49-F238E27FC236}">
                  <a16:creationId xmlns:a16="http://schemas.microsoft.com/office/drawing/2014/main" id="{13B48344-46D9-4870-8242-E1A3754A3D9F}"/>
                </a:ext>
              </a:extLst>
            </p:cNvPr>
            <p:cNvCxnSpPr>
              <a:cxnSpLocks/>
              <a:stCxn id="20" idx="4"/>
              <a:endCxn id="26" idx="0"/>
            </p:cNvCxnSpPr>
            <p:nvPr/>
          </p:nvCxnSpPr>
          <p:spPr>
            <a:xfrm rot="5400000">
              <a:off x="2702314" y="2280210"/>
              <a:ext cx="263355" cy="1271460"/>
            </a:xfrm>
            <a:prstGeom prst="bentConnector3">
              <a:avLst>
                <a:gd name="adj1" fmla="val 50000"/>
              </a:avLst>
            </a:prstGeom>
            <a:grpFill/>
            <a:ln w="12700" cap="flat" cmpd="sng">
              <a:solidFill>
                <a:schemeClr val="tx1"/>
              </a:solidFill>
              <a:prstDash val="solid"/>
              <a:round/>
              <a:headEnd type="none" w="med" len="med"/>
              <a:tailEnd type="none" w="med" len="med"/>
            </a:ln>
          </p:spPr>
        </p:cxnSp>
        <p:cxnSp>
          <p:nvCxnSpPr>
            <p:cNvPr id="24" name="Google Shape;9663;p127">
              <a:extLst>
                <a:ext uri="{FF2B5EF4-FFF2-40B4-BE49-F238E27FC236}">
                  <a16:creationId xmlns:a16="http://schemas.microsoft.com/office/drawing/2014/main" id="{048A232F-A6DE-4B5B-96C3-939C250F4547}"/>
                </a:ext>
              </a:extLst>
            </p:cNvPr>
            <p:cNvCxnSpPr>
              <a:cxnSpLocks/>
              <a:stCxn id="26" idx="6"/>
              <a:endCxn id="21" idx="2"/>
            </p:cNvCxnSpPr>
            <p:nvPr/>
          </p:nvCxnSpPr>
          <p:spPr>
            <a:xfrm flipV="1">
              <a:off x="2557450" y="3328316"/>
              <a:ext cx="624721" cy="6852"/>
            </a:xfrm>
            <a:prstGeom prst="bentConnector3">
              <a:avLst>
                <a:gd name="adj1" fmla="val 50000"/>
              </a:avLst>
            </a:prstGeom>
            <a:grpFill/>
            <a:ln w="12700" cap="flat" cmpd="sng">
              <a:solidFill>
                <a:schemeClr val="tx1"/>
              </a:solidFill>
              <a:prstDash val="solid"/>
              <a:round/>
              <a:headEnd type="none" w="med" len="med"/>
              <a:tailEnd type="none" w="med" len="med"/>
            </a:ln>
          </p:spPr>
        </p:cxnSp>
        <p:cxnSp>
          <p:nvCxnSpPr>
            <p:cNvPr id="25" name="Google Shape;9664;p127">
              <a:extLst>
                <a:ext uri="{FF2B5EF4-FFF2-40B4-BE49-F238E27FC236}">
                  <a16:creationId xmlns:a16="http://schemas.microsoft.com/office/drawing/2014/main" id="{110443F7-E74A-4113-800A-6F5ECFD1A1DB}"/>
                </a:ext>
              </a:extLst>
            </p:cNvPr>
            <p:cNvCxnSpPr>
              <a:cxnSpLocks/>
              <a:stCxn id="21" idx="4"/>
              <a:endCxn id="27" idx="0"/>
            </p:cNvCxnSpPr>
            <p:nvPr/>
          </p:nvCxnSpPr>
          <p:spPr>
            <a:xfrm rot="5400000">
              <a:off x="2688647" y="3086774"/>
              <a:ext cx="251982" cy="1310167"/>
            </a:xfrm>
            <a:prstGeom prst="bentConnector3">
              <a:avLst>
                <a:gd name="adj1" fmla="val 50000"/>
              </a:avLst>
            </a:prstGeom>
            <a:grpFill/>
            <a:ln w="12700" cap="flat" cmpd="sng">
              <a:solidFill>
                <a:schemeClr val="tx1"/>
              </a:solidFill>
              <a:prstDash val="solid"/>
              <a:round/>
              <a:headEnd type="none" w="med" len="med"/>
              <a:tailEnd type="none" w="med" len="med"/>
            </a:ln>
          </p:spPr>
        </p:cxnSp>
        <p:sp>
          <p:nvSpPr>
            <p:cNvPr id="26" name="Google Shape;9662;p127">
              <a:extLst>
                <a:ext uri="{FF2B5EF4-FFF2-40B4-BE49-F238E27FC236}">
                  <a16:creationId xmlns:a16="http://schemas.microsoft.com/office/drawing/2014/main" id="{3D09598C-A244-4753-8FAB-828EBE2B3EE3}"/>
                </a:ext>
              </a:extLst>
            </p:cNvPr>
            <p:cNvSpPr/>
            <p:nvPr/>
          </p:nvSpPr>
          <p:spPr>
            <a:xfrm>
              <a:off x="1839071" y="3047618"/>
              <a:ext cx="718379" cy="575100"/>
            </a:xfrm>
            <a:prstGeom prst="flowChartConnector">
              <a:avLst/>
            </a:prstGeom>
            <a:grpFill/>
            <a:ln w="1270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a:buFont typeface="Arial"/>
                <a:buNone/>
              </a:pPr>
              <a:r>
                <a:rPr lang="en-US" dirty="0">
                  <a:latin typeface="Abhaya Libre" panose="020B0604020202020204" charset="0"/>
                  <a:cs typeface="Abhaya Libre" panose="020B0604020202020204" charset="0"/>
                </a:rPr>
                <a:t>PROPERTY TYPE</a:t>
              </a:r>
              <a:endParaRPr dirty="0">
                <a:latin typeface="Abhaya Libre" panose="020B0604020202020204" charset="0"/>
                <a:cs typeface="Abhaya Libre" panose="020B0604020202020204" charset="0"/>
              </a:endParaRPr>
            </a:p>
          </p:txBody>
        </p:sp>
        <p:sp>
          <p:nvSpPr>
            <p:cNvPr id="27" name="Google Shape;9665;p127">
              <a:extLst>
                <a:ext uri="{FF2B5EF4-FFF2-40B4-BE49-F238E27FC236}">
                  <a16:creationId xmlns:a16="http://schemas.microsoft.com/office/drawing/2014/main" id="{7AF5F499-2FB0-446A-A383-52EBF53B36C0}"/>
                </a:ext>
              </a:extLst>
            </p:cNvPr>
            <p:cNvSpPr/>
            <p:nvPr/>
          </p:nvSpPr>
          <p:spPr>
            <a:xfrm>
              <a:off x="1839112" y="3867848"/>
              <a:ext cx="640884" cy="575100"/>
            </a:xfrm>
            <a:prstGeom prst="flowChartConnector">
              <a:avLst/>
            </a:prstGeom>
            <a:grpFill/>
            <a:ln w="1270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n w="0">
                  <a:solidFill>
                    <a:schemeClr val="tx1"/>
                  </a:solidFill>
                </a:ln>
                <a:solidFill>
                  <a:schemeClr val="tx1"/>
                </a:solidFill>
                <a:effectLst>
                  <a:outerShdw blurRad="38100" dist="19050" dir="2700000" algn="tl" rotWithShape="0">
                    <a:schemeClr val="dk1">
                      <a:alpha val="40000"/>
                    </a:schemeClr>
                  </a:outerShdw>
                </a:effectLst>
              </a:endParaRPr>
            </a:p>
          </p:txBody>
        </p:sp>
      </p:grpSp>
      <p:sp>
        <p:nvSpPr>
          <p:cNvPr id="30" name="TextBox 29">
            <a:extLst>
              <a:ext uri="{FF2B5EF4-FFF2-40B4-BE49-F238E27FC236}">
                <a16:creationId xmlns:a16="http://schemas.microsoft.com/office/drawing/2014/main" id="{CBFE16CF-32CB-413B-AC49-0D6A6912D92A}"/>
              </a:ext>
            </a:extLst>
          </p:cNvPr>
          <p:cNvSpPr txBox="1"/>
          <p:nvPr/>
        </p:nvSpPr>
        <p:spPr>
          <a:xfrm>
            <a:off x="3489177" y="1308666"/>
            <a:ext cx="1002925" cy="523220"/>
          </a:xfrm>
          <a:prstGeom prst="rect">
            <a:avLst/>
          </a:prstGeom>
          <a:noFill/>
        </p:spPr>
        <p:txBody>
          <a:bodyPr wrap="square" rtlCol="0">
            <a:spAutoFit/>
          </a:bodyPr>
          <a:lstStyle/>
          <a:p>
            <a:r>
              <a:rPr lang="en-US" dirty="0">
                <a:latin typeface="Abhaya Libre" panose="020B0604020202020204" charset="0"/>
                <a:cs typeface="Abhaya Libre" panose="020B0604020202020204" charset="0"/>
              </a:rPr>
              <a:t>HIGHEST REVENUE</a:t>
            </a:r>
          </a:p>
        </p:txBody>
      </p:sp>
      <p:sp>
        <p:nvSpPr>
          <p:cNvPr id="31" name="TextBox 30">
            <a:extLst>
              <a:ext uri="{FF2B5EF4-FFF2-40B4-BE49-F238E27FC236}">
                <a16:creationId xmlns:a16="http://schemas.microsoft.com/office/drawing/2014/main" id="{8C400811-AF4E-4957-8ED7-51CF5730BC18}"/>
              </a:ext>
            </a:extLst>
          </p:cNvPr>
          <p:cNvSpPr txBox="1"/>
          <p:nvPr/>
        </p:nvSpPr>
        <p:spPr>
          <a:xfrm>
            <a:off x="284057" y="1410319"/>
            <a:ext cx="1001671" cy="307777"/>
          </a:xfrm>
          <a:prstGeom prst="rect">
            <a:avLst/>
          </a:prstGeom>
          <a:noFill/>
        </p:spPr>
        <p:txBody>
          <a:bodyPr wrap="square" rtlCol="0">
            <a:spAutoFit/>
          </a:bodyPr>
          <a:lstStyle/>
          <a:p>
            <a:pPr algn="ctr"/>
            <a:r>
              <a:rPr lang="en-US" dirty="0">
                <a:latin typeface="Abhaya Libre" panose="020B0604020202020204" charset="0"/>
                <a:cs typeface="Abhaya Libre" panose="020B0604020202020204" charset="0"/>
              </a:rPr>
              <a:t>HOST ID</a:t>
            </a:r>
          </a:p>
        </p:txBody>
      </p:sp>
      <p:sp>
        <p:nvSpPr>
          <p:cNvPr id="32" name="TextBox 31">
            <a:extLst>
              <a:ext uri="{FF2B5EF4-FFF2-40B4-BE49-F238E27FC236}">
                <a16:creationId xmlns:a16="http://schemas.microsoft.com/office/drawing/2014/main" id="{74F05179-BCBA-4FFF-A442-C10150765295}"/>
              </a:ext>
            </a:extLst>
          </p:cNvPr>
          <p:cNvSpPr txBox="1"/>
          <p:nvPr/>
        </p:nvSpPr>
        <p:spPr>
          <a:xfrm>
            <a:off x="360450" y="3832460"/>
            <a:ext cx="1001671" cy="523220"/>
          </a:xfrm>
          <a:prstGeom prst="rect">
            <a:avLst/>
          </a:prstGeom>
          <a:noFill/>
        </p:spPr>
        <p:txBody>
          <a:bodyPr wrap="square" rtlCol="0">
            <a:spAutoFit/>
          </a:bodyPr>
          <a:lstStyle/>
          <a:p>
            <a:pPr algn="ctr"/>
            <a:r>
              <a:rPr lang="en-US" dirty="0">
                <a:latin typeface="Abhaya Libre" panose="020B0604020202020204" charset="0"/>
                <a:cs typeface="Abhaya Libre" panose="020B0604020202020204" charset="0"/>
              </a:rPr>
              <a:t>LISTING ID</a:t>
            </a:r>
          </a:p>
        </p:txBody>
      </p:sp>
      <p:pic>
        <p:nvPicPr>
          <p:cNvPr id="48" name="Picture 47">
            <a:extLst>
              <a:ext uri="{FF2B5EF4-FFF2-40B4-BE49-F238E27FC236}">
                <a16:creationId xmlns:a16="http://schemas.microsoft.com/office/drawing/2014/main" id="{A3091137-C35B-4738-9FA9-32C32C41B829}"/>
              </a:ext>
            </a:extLst>
          </p:cNvPr>
          <p:cNvPicPr>
            <a:picLocks noChangeAspect="1"/>
          </p:cNvPicPr>
          <p:nvPr/>
        </p:nvPicPr>
        <p:blipFill>
          <a:blip r:embed="rId3"/>
          <a:stretch>
            <a:fillRect/>
          </a:stretch>
        </p:blipFill>
        <p:spPr>
          <a:xfrm>
            <a:off x="4904767" y="1559366"/>
            <a:ext cx="3601455" cy="1973938"/>
          </a:xfrm>
          <a:prstGeom prst="rect">
            <a:avLst/>
          </a:prstGeom>
        </p:spPr>
      </p:pic>
      <p:sp>
        <p:nvSpPr>
          <p:cNvPr id="51" name="Oval 50">
            <a:extLst>
              <a:ext uri="{FF2B5EF4-FFF2-40B4-BE49-F238E27FC236}">
                <a16:creationId xmlns:a16="http://schemas.microsoft.com/office/drawing/2014/main" id="{4BFC158C-9F05-4D0C-ACB6-731D40848AE1}"/>
              </a:ext>
            </a:extLst>
          </p:cNvPr>
          <p:cNvSpPr/>
          <p:nvPr/>
        </p:nvSpPr>
        <p:spPr>
          <a:xfrm>
            <a:off x="6763814" y="2072194"/>
            <a:ext cx="2001886" cy="3714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51">
            <a:extLst>
              <a:ext uri="{FF2B5EF4-FFF2-40B4-BE49-F238E27FC236}">
                <a16:creationId xmlns:a16="http://schemas.microsoft.com/office/drawing/2014/main" id="{FDEF309A-B861-4ADC-B9B6-8FBEA961A5B0}"/>
              </a:ext>
            </a:extLst>
          </p:cNvPr>
          <p:cNvSpPr/>
          <p:nvPr/>
        </p:nvSpPr>
        <p:spPr>
          <a:xfrm>
            <a:off x="5103628" y="3934047"/>
            <a:ext cx="3320372" cy="5993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12700">
                  <a:solidFill>
                    <a:schemeClr val="tx1"/>
                  </a:solidFill>
                </a:ln>
              </a:rPr>
              <a:t>RESULT: LISTING ID#22384346</a:t>
            </a:r>
          </a:p>
        </p:txBody>
      </p:sp>
      <p:cxnSp>
        <p:nvCxnSpPr>
          <p:cNvPr id="28" name="Google Shape;9663;p127">
            <a:extLst>
              <a:ext uri="{FF2B5EF4-FFF2-40B4-BE49-F238E27FC236}">
                <a16:creationId xmlns:a16="http://schemas.microsoft.com/office/drawing/2014/main" id="{11EA6EE2-4D0A-437E-876F-4B6BD1578949}"/>
              </a:ext>
            </a:extLst>
          </p:cNvPr>
          <p:cNvCxnSpPr>
            <a:cxnSpLocks/>
          </p:cNvCxnSpPr>
          <p:nvPr/>
        </p:nvCxnSpPr>
        <p:spPr>
          <a:xfrm flipV="1">
            <a:off x="1619114" y="4073133"/>
            <a:ext cx="1450921" cy="10469"/>
          </a:xfrm>
          <a:prstGeom prst="bentConnector3">
            <a:avLst>
              <a:gd name="adj1" fmla="val 50000"/>
            </a:avLst>
          </a:prstGeom>
          <a:solidFill>
            <a:schemeClr val="accent2">
              <a:lumMod val="95000"/>
            </a:schemeClr>
          </a:solidFill>
          <a:ln w="12700" cap="flat" cmpd="sng">
            <a:solidFill>
              <a:schemeClr val="tx1"/>
            </a:solidFill>
            <a:prstDash val="solid"/>
            <a:round/>
            <a:headEnd type="none" w="med" len="med"/>
            <a:tailEnd type="none" w="med" len="med"/>
          </a:ln>
        </p:spPr>
      </p:cxnSp>
      <p:sp>
        <p:nvSpPr>
          <p:cNvPr id="29" name="Google Shape;9659;p127">
            <a:extLst>
              <a:ext uri="{FF2B5EF4-FFF2-40B4-BE49-F238E27FC236}">
                <a16:creationId xmlns:a16="http://schemas.microsoft.com/office/drawing/2014/main" id="{3D1BE51A-BD94-43C2-B0F6-1D6AB1438B35}"/>
              </a:ext>
            </a:extLst>
          </p:cNvPr>
          <p:cNvSpPr/>
          <p:nvPr/>
        </p:nvSpPr>
        <p:spPr>
          <a:xfrm>
            <a:off x="3070035" y="3640280"/>
            <a:ext cx="1335676" cy="878680"/>
          </a:xfrm>
          <a:prstGeom prst="flowChartConnector">
            <a:avLst/>
          </a:prstGeom>
          <a:solidFill>
            <a:schemeClr val="accent2">
              <a:lumMod val="95000"/>
            </a:schemeClr>
          </a:solidFill>
          <a:ln w="1270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algn="ctr"/>
            <a:r>
              <a:rPr lang="en-US" dirty="0">
                <a:latin typeface="Abhaya Libre" panose="020B0604020202020204" charset="0"/>
                <a:cs typeface="Abhaya Libre" panose="020B0604020202020204" charset="0"/>
              </a:rPr>
              <a:t>MAX. REVENUE</a:t>
            </a:r>
            <a:endParaRPr dirty="0">
              <a:latin typeface="Abhaya Libre" panose="020B0604020202020204" charset="0"/>
              <a:cs typeface="Abhaya Libre" panose="020B0604020202020204" charset="0"/>
            </a:endParaRPr>
          </a:p>
        </p:txBody>
      </p:sp>
    </p:spTree>
    <p:extLst>
      <p:ext uri="{BB962C8B-B14F-4D97-AF65-F5344CB8AC3E}">
        <p14:creationId xmlns:p14="http://schemas.microsoft.com/office/powerpoint/2010/main" val="343486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barn(inVertical)">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 calcmode="lin" valueType="num">
                                      <p:cBhvr additive="base">
                                        <p:cTn id="17" dur="500" fill="hold"/>
                                        <p:tgtEl>
                                          <p:spTgt spid="52"/>
                                        </p:tgtEl>
                                        <p:attrNameLst>
                                          <p:attrName>ppt_x</p:attrName>
                                        </p:attrNameLst>
                                      </p:cBhvr>
                                      <p:tavLst>
                                        <p:tav tm="0">
                                          <p:val>
                                            <p:strVal val="#ppt_x"/>
                                          </p:val>
                                        </p:tav>
                                        <p:tav tm="100000">
                                          <p:val>
                                            <p:strVal val="#ppt_x"/>
                                          </p:val>
                                        </p:tav>
                                      </p:tavLst>
                                    </p:anim>
                                    <p:anim calcmode="lin" valueType="num">
                                      <p:cBhvr additive="base">
                                        <p:cTn id="1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207DD1-4EC4-413A-A6D1-A56FE8AB1B14}"/>
              </a:ext>
            </a:extLst>
          </p:cNvPr>
          <p:cNvPicPr>
            <a:picLocks noChangeAspect="1"/>
          </p:cNvPicPr>
          <p:nvPr/>
        </p:nvPicPr>
        <p:blipFill>
          <a:blip r:embed="rId3"/>
          <a:stretch>
            <a:fillRect/>
          </a:stretch>
        </p:blipFill>
        <p:spPr>
          <a:xfrm>
            <a:off x="532997" y="1181115"/>
            <a:ext cx="4465674" cy="29771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itle 10">
            <a:extLst>
              <a:ext uri="{FF2B5EF4-FFF2-40B4-BE49-F238E27FC236}">
                <a16:creationId xmlns:a16="http://schemas.microsoft.com/office/drawing/2014/main" id="{DC15BB7D-4226-4BCB-9407-81E81C48D0B8}"/>
              </a:ext>
            </a:extLst>
          </p:cNvPr>
          <p:cNvSpPr>
            <a:spLocks noGrp="1"/>
          </p:cNvSpPr>
          <p:nvPr>
            <p:ph type="title"/>
          </p:nvPr>
        </p:nvSpPr>
        <p:spPr>
          <a:xfrm>
            <a:off x="374574" y="197688"/>
            <a:ext cx="7704000" cy="829537"/>
          </a:xfrm>
        </p:spPr>
        <p:txBody>
          <a:bodyPr/>
          <a:lstStyle/>
          <a:p>
            <a:r>
              <a:rPr lang="en-US" sz="2400" dirty="0">
                <a:effectLst>
                  <a:outerShdw blurRad="38100" dist="38100" dir="2700000" algn="tl">
                    <a:srgbClr val="000000">
                      <a:alpha val="43137"/>
                    </a:srgbClr>
                  </a:outerShdw>
                </a:effectLst>
              </a:rPr>
              <a:t>RECOMMENDED INVESTMENT: </a:t>
            </a:r>
            <a:br>
              <a:rPr lang="en-US" sz="2400" dirty="0">
                <a:effectLst>
                  <a:outerShdw blurRad="38100" dist="38100" dir="2700000" algn="tl">
                    <a:srgbClr val="000000">
                      <a:alpha val="43137"/>
                    </a:srgbClr>
                  </a:outerShdw>
                </a:effectLst>
              </a:rPr>
            </a:br>
            <a:r>
              <a:rPr lang="en-US" sz="2400" i="1" dirty="0">
                <a:effectLst>
                  <a:outerShdw blurRad="38100" dist="38100" dir="2700000" algn="tl">
                    <a:srgbClr val="000000">
                      <a:alpha val="43137"/>
                    </a:srgbClr>
                  </a:outerShdw>
                </a:effectLst>
                <a:highlight>
                  <a:srgbClr val="FCAACF"/>
                </a:highlight>
              </a:rPr>
              <a:t>Modern Villa with Rooftop Deck &amp; Table Mountain Vi</a:t>
            </a:r>
          </a:p>
        </p:txBody>
      </p:sp>
      <p:grpSp>
        <p:nvGrpSpPr>
          <p:cNvPr id="16" name="Google Shape;9668;p127">
            <a:extLst>
              <a:ext uri="{FF2B5EF4-FFF2-40B4-BE49-F238E27FC236}">
                <a16:creationId xmlns:a16="http://schemas.microsoft.com/office/drawing/2014/main" id="{A7F757E6-65EF-409E-A47A-04609CD3BE5A}"/>
              </a:ext>
            </a:extLst>
          </p:cNvPr>
          <p:cNvGrpSpPr/>
          <p:nvPr/>
        </p:nvGrpSpPr>
        <p:grpSpPr>
          <a:xfrm>
            <a:off x="374574" y="4296296"/>
            <a:ext cx="8438920" cy="738664"/>
            <a:chOff x="238125" y="2506075"/>
            <a:chExt cx="7115411" cy="673075"/>
          </a:xfrm>
        </p:grpSpPr>
        <p:sp>
          <p:nvSpPr>
            <p:cNvPr id="17" name="Google Shape;9669;p127">
              <a:extLst>
                <a:ext uri="{FF2B5EF4-FFF2-40B4-BE49-F238E27FC236}">
                  <a16:creationId xmlns:a16="http://schemas.microsoft.com/office/drawing/2014/main" id="{27EC8B10-640C-4B85-B1A4-2B0959F8AFE8}"/>
                </a:ext>
              </a:extLst>
            </p:cNvPr>
            <p:cNvSpPr/>
            <p:nvPr/>
          </p:nvSpPr>
          <p:spPr>
            <a:xfrm>
              <a:off x="238125" y="2506075"/>
              <a:ext cx="1643150" cy="673075"/>
            </a:xfrm>
            <a:custGeom>
              <a:avLst/>
              <a:gdLst/>
              <a:ahLst/>
              <a:cxnLst/>
              <a:rect l="l" t="t" r="r" b="b"/>
              <a:pathLst>
                <a:path w="65726" h="26923" extrusionOk="0">
                  <a:moveTo>
                    <a:pt x="0" y="0"/>
                  </a:moveTo>
                  <a:lnTo>
                    <a:pt x="10782" y="13477"/>
                  </a:lnTo>
                  <a:lnTo>
                    <a:pt x="0" y="26923"/>
                  </a:lnTo>
                  <a:lnTo>
                    <a:pt x="54943" y="26923"/>
                  </a:lnTo>
                  <a:lnTo>
                    <a:pt x="65725" y="13477"/>
                  </a:lnTo>
                  <a:lnTo>
                    <a:pt x="54943" y="0"/>
                  </a:lnTo>
                  <a:close/>
                </a:path>
              </a:pathLst>
            </a:custGeom>
            <a:solidFill>
              <a:srgbClr val="FCAACF"/>
            </a:solidFill>
            <a:ln w="1270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effectLst>
                  <a:outerShdw blurRad="50800" dist="38100" algn="l" rotWithShape="0">
                    <a:prstClr val="black">
                      <a:alpha val="40000"/>
                    </a:prstClr>
                  </a:outerShdw>
                </a:effectLst>
              </a:endParaRPr>
            </a:p>
          </p:txBody>
        </p:sp>
        <p:sp>
          <p:nvSpPr>
            <p:cNvPr id="18" name="Google Shape;9670;p127">
              <a:extLst>
                <a:ext uri="{FF2B5EF4-FFF2-40B4-BE49-F238E27FC236}">
                  <a16:creationId xmlns:a16="http://schemas.microsoft.com/office/drawing/2014/main" id="{FC1A553C-10AA-485D-BF22-6D179C8412A9}"/>
                </a:ext>
              </a:extLst>
            </p:cNvPr>
            <p:cNvSpPr/>
            <p:nvPr/>
          </p:nvSpPr>
          <p:spPr>
            <a:xfrm>
              <a:off x="1606190" y="2506075"/>
              <a:ext cx="1643925" cy="673075"/>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solidFill>
              <a:srgbClr val="CCFFFF"/>
            </a:solidFill>
            <a:ln w="1270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671;p127">
              <a:extLst>
                <a:ext uri="{FF2B5EF4-FFF2-40B4-BE49-F238E27FC236}">
                  <a16:creationId xmlns:a16="http://schemas.microsoft.com/office/drawing/2014/main" id="{4134346A-9C4C-41CB-BBEA-6EADD8DB71A4}"/>
                </a:ext>
              </a:extLst>
            </p:cNvPr>
            <p:cNvSpPr/>
            <p:nvPr/>
          </p:nvSpPr>
          <p:spPr>
            <a:xfrm>
              <a:off x="2973481" y="2506075"/>
              <a:ext cx="1643925" cy="673075"/>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solidFill>
              <a:srgbClr val="FCAACF"/>
            </a:solidFill>
            <a:ln w="1270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672;p127">
              <a:extLst>
                <a:ext uri="{FF2B5EF4-FFF2-40B4-BE49-F238E27FC236}">
                  <a16:creationId xmlns:a16="http://schemas.microsoft.com/office/drawing/2014/main" id="{8CDB6E2B-9946-4C23-970A-998D68027C2F}"/>
                </a:ext>
              </a:extLst>
            </p:cNvPr>
            <p:cNvSpPr/>
            <p:nvPr/>
          </p:nvSpPr>
          <p:spPr>
            <a:xfrm>
              <a:off x="5709611" y="2506075"/>
              <a:ext cx="1643925" cy="673075"/>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solidFill>
              <a:srgbClr val="FCAACF"/>
            </a:solidFill>
            <a:ln w="1270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9673;p127">
              <a:extLst>
                <a:ext uri="{FF2B5EF4-FFF2-40B4-BE49-F238E27FC236}">
                  <a16:creationId xmlns:a16="http://schemas.microsoft.com/office/drawing/2014/main" id="{2A01F3DE-A762-4764-91FA-BAB99D83F41A}"/>
                </a:ext>
              </a:extLst>
            </p:cNvPr>
            <p:cNvSpPr/>
            <p:nvPr/>
          </p:nvSpPr>
          <p:spPr>
            <a:xfrm>
              <a:off x="4342321" y="2506075"/>
              <a:ext cx="1643150" cy="673075"/>
            </a:xfrm>
            <a:custGeom>
              <a:avLst/>
              <a:gdLst/>
              <a:ahLst/>
              <a:cxnLst/>
              <a:rect l="l" t="t" r="r" b="b"/>
              <a:pathLst>
                <a:path w="65726" h="26923" extrusionOk="0">
                  <a:moveTo>
                    <a:pt x="1" y="0"/>
                  </a:moveTo>
                  <a:lnTo>
                    <a:pt x="10751" y="13477"/>
                  </a:lnTo>
                  <a:lnTo>
                    <a:pt x="1" y="26923"/>
                  </a:lnTo>
                  <a:lnTo>
                    <a:pt x="54944" y="26923"/>
                  </a:lnTo>
                  <a:lnTo>
                    <a:pt x="65726" y="13477"/>
                  </a:lnTo>
                  <a:lnTo>
                    <a:pt x="54944" y="0"/>
                  </a:lnTo>
                  <a:close/>
                </a:path>
              </a:pathLst>
            </a:custGeom>
            <a:solidFill>
              <a:srgbClr val="CCFFFF"/>
            </a:solidFill>
            <a:ln w="1270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TextBox 21">
            <a:extLst>
              <a:ext uri="{FF2B5EF4-FFF2-40B4-BE49-F238E27FC236}">
                <a16:creationId xmlns:a16="http://schemas.microsoft.com/office/drawing/2014/main" id="{C621197A-817A-4F84-8FFD-B0211AD246B1}"/>
              </a:ext>
            </a:extLst>
          </p:cNvPr>
          <p:cNvSpPr txBox="1"/>
          <p:nvPr/>
        </p:nvSpPr>
        <p:spPr>
          <a:xfrm>
            <a:off x="762463" y="4287329"/>
            <a:ext cx="1167286" cy="769441"/>
          </a:xfrm>
          <a:prstGeom prst="rect">
            <a:avLst/>
          </a:prstGeom>
          <a:noFill/>
        </p:spPr>
        <p:txBody>
          <a:bodyPr wrap="square" rtlCol="0">
            <a:spAutoFit/>
          </a:bodyPr>
          <a:lstStyle/>
          <a:p>
            <a:pPr algn="ctr"/>
            <a:r>
              <a:rPr lang="en-US" sz="1100" dirty="0">
                <a:effectLst>
                  <a:outerShdw blurRad="50800" dist="38100" dir="2700000" algn="tl" rotWithShape="0">
                    <a:prstClr val="black">
                      <a:alpha val="40000"/>
                    </a:prstClr>
                  </a:outerShdw>
                </a:effectLst>
              </a:rPr>
              <a:t>Avg. Review Score Rating: 4.83 with 24 Reviews</a:t>
            </a:r>
          </a:p>
        </p:txBody>
      </p:sp>
      <p:sp>
        <p:nvSpPr>
          <p:cNvPr id="27" name="TextBox 26">
            <a:extLst>
              <a:ext uri="{FF2B5EF4-FFF2-40B4-BE49-F238E27FC236}">
                <a16:creationId xmlns:a16="http://schemas.microsoft.com/office/drawing/2014/main" id="{9417B84F-0CDB-43A7-B045-3B8DB2D637EB}"/>
              </a:ext>
            </a:extLst>
          </p:cNvPr>
          <p:cNvSpPr txBox="1"/>
          <p:nvPr/>
        </p:nvSpPr>
        <p:spPr>
          <a:xfrm>
            <a:off x="2379129" y="4450184"/>
            <a:ext cx="1205915" cy="430887"/>
          </a:xfrm>
          <a:prstGeom prst="rect">
            <a:avLst/>
          </a:prstGeom>
          <a:noFill/>
        </p:spPr>
        <p:txBody>
          <a:bodyPr wrap="square" rtlCol="0">
            <a:spAutoFit/>
          </a:bodyPr>
          <a:lstStyle/>
          <a:p>
            <a:pPr algn="ctr"/>
            <a:r>
              <a:rPr lang="en-US" sz="1100" dirty="0">
                <a:effectLst>
                  <a:outerShdw blurRad="50800" dist="38100" dir="2700000" algn="tl" rotWithShape="0">
                    <a:prstClr val="black">
                      <a:alpha val="40000"/>
                    </a:prstClr>
                  </a:outerShdw>
                </a:effectLst>
              </a:rPr>
              <a:t>Property Type: </a:t>
            </a:r>
          </a:p>
          <a:p>
            <a:pPr algn="ctr"/>
            <a:r>
              <a:rPr lang="en-US" sz="1100" dirty="0">
                <a:effectLst>
                  <a:outerShdw blurRad="50800" dist="38100" dir="2700000" algn="tl" rotWithShape="0">
                    <a:prstClr val="black">
                      <a:alpha val="40000"/>
                    </a:prstClr>
                  </a:outerShdw>
                </a:effectLst>
              </a:rPr>
              <a:t>Entire Villa</a:t>
            </a:r>
          </a:p>
        </p:txBody>
      </p:sp>
      <p:sp>
        <p:nvSpPr>
          <p:cNvPr id="28" name="TextBox 27">
            <a:extLst>
              <a:ext uri="{FF2B5EF4-FFF2-40B4-BE49-F238E27FC236}">
                <a16:creationId xmlns:a16="http://schemas.microsoft.com/office/drawing/2014/main" id="{9626B36B-ACFA-4E14-80D7-6B8D9729489A}"/>
              </a:ext>
            </a:extLst>
          </p:cNvPr>
          <p:cNvSpPr txBox="1"/>
          <p:nvPr/>
        </p:nvSpPr>
        <p:spPr>
          <a:xfrm>
            <a:off x="3817461" y="4456605"/>
            <a:ext cx="1486787" cy="430887"/>
          </a:xfrm>
          <a:prstGeom prst="rect">
            <a:avLst/>
          </a:prstGeom>
          <a:noFill/>
        </p:spPr>
        <p:txBody>
          <a:bodyPr wrap="square" rtlCol="0">
            <a:spAutoFit/>
          </a:bodyPr>
          <a:lstStyle/>
          <a:p>
            <a:pPr algn="ctr"/>
            <a:r>
              <a:rPr lang="en-US" sz="1100" dirty="0">
                <a:effectLst>
                  <a:outerShdw blurRad="50800" dist="38100" dir="2700000" algn="tl" rotWithShape="0">
                    <a:prstClr val="black">
                      <a:alpha val="40000"/>
                    </a:prstClr>
                  </a:outerShdw>
                </a:effectLst>
              </a:rPr>
              <a:t>Ward 77 – 3rd Highest Listings</a:t>
            </a:r>
          </a:p>
        </p:txBody>
      </p:sp>
      <p:sp>
        <p:nvSpPr>
          <p:cNvPr id="33" name="TextBox 32">
            <a:extLst>
              <a:ext uri="{FF2B5EF4-FFF2-40B4-BE49-F238E27FC236}">
                <a16:creationId xmlns:a16="http://schemas.microsoft.com/office/drawing/2014/main" id="{55BC0163-CD24-4759-9F1A-4D9FD8E1E5D2}"/>
              </a:ext>
            </a:extLst>
          </p:cNvPr>
          <p:cNvSpPr txBox="1"/>
          <p:nvPr/>
        </p:nvSpPr>
        <p:spPr>
          <a:xfrm>
            <a:off x="5364871" y="4371966"/>
            <a:ext cx="1675097" cy="600164"/>
          </a:xfrm>
          <a:prstGeom prst="rect">
            <a:avLst/>
          </a:prstGeom>
          <a:noFill/>
        </p:spPr>
        <p:txBody>
          <a:bodyPr wrap="square" rtlCol="0">
            <a:spAutoFit/>
          </a:bodyPr>
          <a:lstStyle/>
          <a:p>
            <a:pPr algn="ctr"/>
            <a:r>
              <a:rPr lang="en-US" sz="1100" dirty="0">
                <a:effectLst>
                  <a:outerShdw blurRad="50800" dist="38100" dir="2700000" algn="tl" rotWithShape="0">
                    <a:prstClr val="black">
                      <a:alpha val="40000"/>
                    </a:prstClr>
                  </a:outerShdw>
                </a:effectLst>
              </a:rPr>
              <a:t>Host Name: </a:t>
            </a:r>
            <a:r>
              <a:rPr lang="en-US" sz="1100" dirty="0" err="1">
                <a:effectLst>
                  <a:outerShdw blurRad="50800" dist="38100" dir="2700000" algn="tl" rotWithShape="0">
                    <a:prstClr val="black">
                      <a:alpha val="40000"/>
                    </a:prstClr>
                  </a:outerShdw>
                </a:effectLst>
              </a:rPr>
              <a:t>Nox</a:t>
            </a:r>
            <a:endParaRPr lang="en-US" sz="1100" dirty="0">
              <a:effectLst>
                <a:outerShdw blurRad="50800" dist="38100" dir="2700000" algn="tl" rotWithShape="0">
                  <a:prstClr val="black">
                    <a:alpha val="40000"/>
                  </a:prstClr>
                </a:outerShdw>
              </a:effectLst>
            </a:endParaRPr>
          </a:p>
          <a:p>
            <a:pPr algn="ctr"/>
            <a:r>
              <a:rPr lang="en-US" sz="1100" dirty="0">
                <a:effectLst>
                  <a:outerShdw blurRad="50800" dist="38100" dir="2700000" algn="tl" rotWithShape="0">
                    <a:prstClr val="black">
                      <a:alpha val="40000"/>
                    </a:prstClr>
                  </a:outerShdw>
                </a:effectLst>
              </a:rPr>
              <a:t>ID#57218252 (has highest no. of listings)</a:t>
            </a:r>
          </a:p>
        </p:txBody>
      </p:sp>
      <p:sp>
        <p:nvSpPr>
          <p:cNvPr id="34" name="TextBox 33">
            <a:extLst>
              <a:ext uri="{FF2B5EF4-FFF2-40B4-BE49-F238E27FC236}">
                <a16:creationId xmlns:a16="http://schemas.microsoft.com/office/drawing/2014/main" id="{8F11FE99-1327-4E4B-9246-63C9D82C666D}"/>
              </a:ext>
            </a:extLst>
          </p:cNvPr>
          <p:cNvSpPr txBox="1"/>
          <p:nvPr/>
        </p:nvSpPr>
        <p:spPr>
          <a:xfrm>
            <a:off x="7323842" y="4296296"/>
            <a:ext cx="944489" cy="769441"/>
          </a:xfrm>
          <a:prstGeom prst="rect">
            <a:avLst/>
          </a:prstGeom>
          <a:noFill/>
        </p:spPr>
        <p:txBody>
          <a:bodyPr wrap="square" rtlCol="0">
            <a:spAutoFit/>
          </a:bodyPr>
          <a:lstStyle/>
          <a:p>
            <a:pPr algn="ctr"/>
            <a:r>
              <a:rPr lang="en-US" sz="1100" dirty="0">
                <a:effectLst>
                  <a:outerShdw blurRad="50800" dist="38100" dir="2700000" algn="tl" rotWithShape="0">
                    <a:prstClr val="black">
                      <a:alpha val="40000"/>
                    </a:prstClr>
                  </a:outerShdw>
                </a:effectLst>
              </a:rPr>
              <a:t>3 Baths</a:t>
            </a:r>
          </a:p>
          <a:p>
            <a:pPr algn="ctr"/>
            <a:r>
              <a:rPr lang="en-US" sz="1100" dirty="0">
                <a:effectLst>
                  <a:outerShdw blurRad="50800" dist="38100" dir="2700000" algn="tl" rotWithShape="0">
                    <a:prstClr val="black">
                      <a:alpha val="40000"/>
                    </a:prstClr>
                  </a:outerShdw>
                </a:effectLst>
              </a:rPr>
              <a:t>4 Bedrooms</a:t>
            </a:r>
          </a:p>
          <a:p>
            <a:pPr algn="ctr"/>
            <a:r>
              <a:rPr lang="en-US" sz="1100" dirty="0">
                <a:effectLst>
                  <a:outerShdw blurRad="50800" dist="38100" dir="2700000" algn="tl" rotWithShape="0">
                    <a:prstClr val="black">
                      <a:alpha val="40000"/>
                    </a:prstClr>
                  </a:outerShdw>
                </a:effectLst>
              </a:rPr>
              <a:t>4 Beds</a:t>
            </a:r>
          </a:p>
          <a:p>
            <a:pPr algn="ctr"/>
            <a:r>
              <a:rPr lang="en-US" sz="1100" dirty="0">
                <a:effectLst>
                  <a:outerShdw blurRad="50800" dist="38100" dir="2700000" algn="tl" rotWithShape="0">
                    <a:prstClr val="black">
                      <a:alpha val="40000"/>
                    </a:prstClr>
                  </a:outerShdw>
                </a:effectLst>
              </a:rPr>
              <a:t>8 Guests</a:t>
            </a:r>
          </a:p>
        </p:txBody>
      </p:sp>
      <p:pic>
        <p:nvPicPr>
          <p:cNvPr id="4" name="Picture 3">
            <a:extLst>
              <a:ext uri="{FF2B5EF4-FFF2-40B4-BE49-F238E27FC236}">
                <a16:creationId xmlns:a16="http://schemas.microsoft.com/office/drawing/2014/main" id="{E91492B6-5C10-4977-9A2D-5A936E8584F8}"/>
              </a:ext>
            </a:extLst>
          </p:cNvPr>
          <p:cNvPicPr>
            <a:picLocks noChangeAspect="1"/>
          </p:cNvPicPr>
          <p:nvPr/>
        </p:nvPicPr>
        <p:blipFill>
          <a:blip r:embed="rId4"/>
          <a:stretch>
            <a:fillRect/>
          </a:stretch>
        </p:blipFill>
        <p:spPr>
          <a:xfrm>
            <a:off x="5568428" y="1847077"/>
            <a:ext cx="2806671" cy="18746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Rounded Corners 4">
            <a:extLst>
              <a:ext uri="{FF2B5EF4-FFF2-40B4-BE49-F238E27FC236}">
                <a16:creationId xmlns:a16="http://schemas.microsoft.com/office/drawing/2014/main" id="{68B9314A-BAC6-4997-A145-2C01AED9C27A}"/>
              </a:ext>
            </a:extLst>
          </p:cNvPr>
          <p:cNvSpPr/>
          <p:nvPr/>
        </p:nvSpPr>
        <p:spPr>
          <a:xfrm>
            <a:off x="5707884" y="1270939"/>
            <a:ext cx="2668569"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bhaya Libre" panose="020B0604020202020204" charset="0"/>
                <a:cs typeface="Abhaya Libre" panose="020B0604020202020204" charset="0"/>
              </a:rPr>
              <a:t>Listing ID:</a:t>
            </a:r>
            <a:r>
              <a:rPr kumimoji="0" lang="en-US" b="1" i="0" u="none" strike="noStrike" kern="0" cap="none" spc="0" normalizeH="0" baseline="0" noProof="0" dirty="0">
                <a:ln w="12700">
                  <a:solidFill>
                    <a:srgbClr val="1B1B1B"/>
                  </a:solidFill>
                </a:ln>
                <a:solidFill>
                  <a:schemeClr val="tx1"/>
                </a:solidFill>
                <a:effectLst/>
                <a:uLnTx/>
                <a:uFillTx/>
                <a:latin typeface="Abhaya Libre" panose="020B0604020202020204" charset="0"/>
                <a:cs typeface="Abhaya Libre" panose="020B0604020202020204" charset="0"/>
                <a:sym typeface="Arial"/>
              </a:rPr>
              <a:t> </a:t>
            </a:r>
            <a:r>
              <a:rPr lang="en-US" sz="2000" b="1" dirty="0">
                <a:solidFill>
                  <a:schemeClr val="tx1"/>
                </a:solidFill>
                <a:latin typeface="Abhaya Libre" panose="020B0604020202020204" charset="0"/>
                <a:cs typeface="Abhaya Libre" panose="020B0604020202020204" charset="0"/>
                <a:sym typeface="Arial"/>
              </a:rPr>
              <a:t>22384346</a:t>
            </a:r>
            <a:endParaRPr lang="en-US" sz="2000" b="1" dirty="0">
              <a:solidFill>
                <a:schemeClr val="tx1"/>
              </a:solidFill>
              <a:latin typeface="Abhaya Libre" panose="020B0604020202020204" charset="0"/>
              <a:cs typeface="Abhaya Libre" panose="020B0604020202020204" charset="0"/>
            </a:endParaRPr>
          </a:p>
        </p:txBody>
      </p:sp>
      <p:sp>
        <p:nvSpPr>
          <p:cNvPr id="7" name="Subtitle 6">
            <a:extLst>
              <a:ext uri="{FF2B5EF4-FFF2-40B4-BE49-F238E27FC236}">
                <a16:creationId xmlns:a16="http://schemas.microsoft.com/office/drawing/2014/main" id="{42AA7CE6-54F6-4F01-AD4B-1986E990BB1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9280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p:cTn id="35" dur="500" fill="hold"/>
                                        <p:tgtEl>
                                          <p:spTgt spid="28"/>
                                        </p:tgtEl>
                                        <p:attrNameLst>
                                          <p:attrName>ppt_w</p:attrName>
                                        </p:attrNameLst>
                                      </p:cBhvr>
                                      <p:tavLst>
                                        <p:tav tm="0">
                                          <p:val>
                                            <p:fltVal val="0"/>
                                          </p:val>
                                        </p:tav>
                                        <p:tav tm="100000">
                                          <p:val>
                                            <p:strVal val="#ppt_w"/>
                                          </p:val>
                                        </p:tav>
                                      </p:tavLst>
                                    </p:anim>
                                    <p:anim calcmode="lin" valueType="num">
                                      <p:cBhvr>
                                        <p:cTn id="36" dur="500" fill="hold"/>
                                        <p:tgtEl>
                                          <p:spTgt spid="28"/>
                                        </p:tgtEl>
                                        <p:attrNameLst>
                                          <p:attrName>ppt_h</p:attrName>
                                        </p:attrNameLst>
                                      </p:cBhvr>
                                      <p:tavLst>
                                        <p:tav tm="0">
                                          <p:val>
                                            <p:fltVal val="0"/>
                                          </p:val>
                                        </p:tav>
                                        <p:tav tm="100000">
                                          <p:val>
                                            <p:strVal val="#ppt_h"/>
                                          </p:val>
                                        </p:tav>
                                      </p:tavLst>
                                    </p:anim>
                                    <p:animEffect transition="in" filter="fade">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500" fill="hold"/>
                                        <p:tgtEl>
                                          <p:spTgt spid="33"/>
                                        </p:tgtEl>
                                        <p:attrNameLst>
                                          <p:attrName>ppt_w</p:attrName>
                                        </p:attrNameLst>
                                      </p:cBhvr>
                                      <p:tavLst>
                                        <p:tav tm="0">
                                          <p:val>
                                            <p:fltVal val="0"/>
                                          </p:val>
                                        </p:tav>
                                        <p:tav tm="100000">
                                          <p:val>
                                            <p:strVal val="#ppt_w"/>
                                          </p:val>
                                        </p:tav>
                                      </p:tavLst>
                                    </p:anim>
                                    <p:anim calcmode="lin" valueType="num">
                                      <p:cBhvr>
                                        <p:cTn id="43" dur="500" fill="hold"/>
                                        <p:tgtEl>
                                          <p:spTgt spid="33"/>
                                        </p:tgtEl>
                                        <p:attrNameLst>
                                          <p:attrName>ppt_h</p:attrName>
                                        </p:attrNameLst>
                                      </p:cBhvr>
                                      <p:tavLst>
                                        <p:tav tm="0">
                                          <p:val>
                                            <p:fltVal val="0"/>
                                          </p:val>
                                        </p:tav>
                                        <p:tav tm="100000">
                                          <p:val>
                                            <p:strVal val="#ppt_h"/>
                                          </p:val>
                                        </p:tav>
                                      </p:tavLst>
                                    </p:anim>
                                    <p:animEffect transition="in" filter="fade">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p:cTn id="49" dur="500" fill="hold"/>
                                        <p:tgtEl>
                                          <p:spTgt spid="34"/>
                                        </p:tgtEl>
                                        <p:attrNameLst>
                                          <p:attrName>ppt_w</p:attrName>
                                        </p:attrNameLst>
                                      </p:cBhvr>
                                      <p:tavLst>
                                        <p:tav tm="0">
                                          <p:val>
                                            <p:fltVal val="0"/>
                                          </p:val>
                                        </p:tav>
                                        <p:tav tm="100000">
                                          <p:val>
                                            <p:strVal val="#ppt_w"/>
                                          </p:val>
                                        </p:tav>
                                      </p:tavLst>
                                    </p:anim>
                                    <p:anim calcmode="lin" valueType="num">
                                      <p:cBhvr>
                                        <p:cTn id="50" dur="500" fill="hold"/>
                                        <p:tgtEl>
                                          <p:spTgt spid="34"/>
                                        </p:tgtEl>
                                        <p:attrNameLst>
                                          <p:attrName>ppt_h</p:attrName>
                                        </p:attrNameLst>
                                      </p:cBhvr>
                                      <p:tavLst>
                                        <p:tav tm="0">
                                          <p:val>
                                            <p:fltVal val="0"/>
                                          </p:val>
                                        </p:tav>
                                        <p:tav tm="100000">
                                          <p:val>
                                            <p:strVal val="#ppt_h"/>
                                          </p:val>
                                        </p:tav>
                                      </p:tavLst>
                                    </p:anim>
                                    <p:animEffect transition="in" filter="fade">
                                      <p:cBhvr>
                                        <p:cTn id="5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p:bldP spid="28" grpId="0"/>
      <p:bldP spid="33" grpId="0"/>
      <p:bldP spid="34"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50"/>
        <p:cNvGrpSpPr/>
        <p:nvPr/>
      </p:nvGrpSpPr>
      <p:grpSpPr>
        <a:xfrm>
          <a:off x="0" y="0"/>
          <a:ext cx="0" cy="0"/>
          <a:chOff x="0" y="0"/>
          <a:chExt cx="0" cy="0"/>
        </a:xfrm>
      </p:grpSpPr>
      <p:sp>
        <p:nvSpPr>
          <p:cNvPr id="2054" name="Google Shape;2054;p112"/>
          <p:cNvSpPr txBox="1">
            <a:spLocks noGrp="1"/>
          </p:cNvSpPr>
          <p:nvPr>
            <p:ph type="title"/>
          </p:nvPr>
        </p:nvSpPr>
        <p:spPr>
          <a:xfrm>
            <a:off x="1271166" y="2168840"/>
            <a:ext cx="7704000" cy="457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4000" dirty="0"/>
              <a:t>LIMITATIONS/SUGGESTIONS</a:t>
            </a:r>
            <a:endParaRPr sz="4000" dirty="0"/>
          </a:p>
        </p:txBody>
      </p:sp>
      <p:sp>
        <p:nvSpPr>
          <p:cNvPr id="2055" name="Google Shape;2055;p112"/>
          <p:cNvSpPr txBox="1">
            <a:spLocks noGrp="1"/>
          </p:cNvSpPr>
          <p:nvPr>
            <p:ph type="subTitle" idx="3"/>
          </p:nvPr>
        </p:nvSpPr>
        <p:spPr>
          <a:xfrm>
            <a:off x="7699374" y="195904"/>
            <a:ext cx="731400" cy="1464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r>
              <a:rPr lang="en" dirty="0"/>
              <a:t>AAMB &amp; Co.</a:t>
            </a:r>
            <a:endParaRPr dirty="0"/>
          </a:p>
        </p:txBody>
      </p:sp>
      <p:sp>
        <p:nvSpPr>
          <p:cNvPr id="2056" name="Google Shape;2056;p112"/>
          <p:cNvSpPr txBox="1">
            <a:spLocks noGrp="1"/>
          </p:cNvSpPr>
          <p:nvPr>
            <p:ph type="subTitle" idx="4"/>
          </p:nvPr>
        </p:nvSpPr>
        <p:spPr>
          <a:xfrm>
            <a:off x="713224" y="4801054"/>
            <a:ext cx="731400" cy="146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SINCE 2024</a:t>
            </a:r>
            <a:endParaRPr dirty="0"/>
          </a:p>
        </p:txBody>
      </p:sp>
      <p:sp>
        <p:nvSpPr>
          <p:cNvPr id="2063" name="Google Shape;2063;p112">
            <a:hlinkClick r:id="rId3" action="ppaction://hlinksldjump"/>
          </p:cNvPr>
          <p:cNvSpPr/>
          <p:nvPr/>
        </p:nvSpPr>
        <p:spPr>
          <a:xfrm>
            <a:off x="8753166" y="2452039"/>
            <a:ext cx="222000" cy="2220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12">
            <a:hlinkClick r:id="rId3" action="ppaction://hlinksldjump"/>
          </p:cNvPr>
          <p:cNvSpPr/>
          <p:nvPr/>
        </p:nvSpPr>
        <p:spPr>
          <a:xfrm>
            <a:off x="8800034" y="2500037"/>
            <a:ext cx="128263" cy="126003"/>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12">
            <a:hlinkClick r:id="" action="ppaction://hlinkshowjump?jump=previousslide"/>
          </p:cNvPr>
          <p:cNvSpPr/>
          <p:nvPr/>
        </p:nvSpPr>
        <p:spPr>
          <a:xfrm rot="-5400000">
            <a:off x="8841708" y="2282123"/>
            <a:ext cx="45000" cy="99900"/>
          </a:xfrm>
          <a:prstGeom prst="chevron">
            <a:avLst>
              <a:gd name="adj" fmla="val 10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12">
            <a:hlinkClick r:id="" action="ppaction://hlinkshowjump?jump=nextslide"/>
          </p:cNvPr>
          <p:cNvSpPr/>
          <p:nvPr/>
        </p:nvSpPr>
        <p:spPr>
          <a:xfrm rot="5400000">
            <a:off x="8835292" y="2755177"/>
            <a:ext cx="57600" cy="99900"/>
          </a:xfrm>
          <a:prstGeom prst="chevron">
            <a:avLst>
              <a:gd name="adj" fmla="val 10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22"/>
        <p:cNvGrpSpPr/>
        <p:nvPr/>
      </p:nvGrpSpPr>
      <p:grpSpPr>
        <a:xfrm>
          <a:off x="0" y="0"/>
          <a:ext cx="0" cy="0"/>
          <a:chOff x="0" y="0"/>
          <a:chExt cx="0" cy="0"/>
        </a:xfrm>
      </p:grpSpPr>
      <p:sp>
        <p:nvSpPr>
          <p:cNvPr id="2024" name="Google Shape;2024;p111"/>
          <p:cNvSpPr txBox="1">
            <a:spLocks noGrp="1"/>
          </p:cNvSpPr>
          <p:nvPr>
            <p:ph type="subTitle" idx="2"/>
          </p:nvPr>
        </p:nvSpPr>
        <p:spPr>
          <a:xfrm>
            <a:off x="1964045" y="1322792"/>
            <a:ext cx="2261400" cy="4665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BADER</a:t>
            </a:r>
            <a:endParaRPr dirty="0"/>
          </a:p>
        </p:txBody>
      </p:sp>
      <p:sp>
        <p:nvSpPr>
          <p:cNvPr id="2026" name="Google Shape;2026;p111"/>
          <p:cNvSpPr txBox="1">
            <a:spLocks noGrp="1"/>
          </p:cNvSpPr>
          <p:nvPr>
            <p:ph type="subTitle" idx="4"/>
          </p:nvPr>
        </p:nvSpPr>
        <p:spPr>
          <a:xfrm>
            <a:off x="4712457" y="1338893"/>
            <a:ext cx="2261400" cy="466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r>
              <a:rPr lang="en" dirty="0"/>
              <a:t>MARIA KHALIFA </a:t>
            </a:r>
            <a:endParaRPr dirty="0"/>
          </a:p>
        </p:txBody>
      </p:sp>
      <p:sp>
        <p:nvSpPr>
          <p:cNvPr id="2027" name="Google Shape;2027;p111"/>
          <p:cNvSpPr txBox="1">
            <a:spLocks noGrp="1"/>
          </p:cNvSpPr>
          <p:nvPr>
            <p:ph type="title"/>
          </p:nvPr>
        </p:nvSpPr>
        <p:spPr>
          <a:xfrm>
            <a:off x="720000" y="395625"/>
            <a:ext cx="7704000" cy="457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OUR TEAM</a:t>
            </a:r>
            <a:endParaRPr/>
          </a:p>
        </p:txBody>
      </p:sp>
      <p:sp>
        <p:nvSpPr>
          <p:cNvPr id="2028" name="Google Shape;2028;p111"/>
          <p:cNvSpPr txBox="1">
            <a:spLocks noGrp="1"/>
          </p:cNvSpPr>
          <p:nvPr>
            <p:ph type="ctrTitle" idx="4294967295"/>
          </p:nvPr>
        </p:nvSpPr>
        <p:spPr>
          <a:xfrm>
            <a:off x="7699375" y="198150"/>
            <a:ext cx="731400" cy="1419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r>
              <a:rPr lang="en" sz="800" dirty="0"/>
              <a:t>AAMB &amp; Co.</a:t>
            </a:r>
            <a:endParaRPr sz="800" dirty="0"/>
          </a:p>
        </p:txBody>
      </p:sp>
      <p:cxnSp>
        <p:nvCxnSpPr>
          <p:cNvPr id="2029" name="Google Shape;2029;p111"/>
          <p:cNvCxnSpPr>
            <a:stCxn id="2028" idx="1"/>
          </p:cNvCxnSpPr>
          <p:nvPr/>
        </p:nvCxnSpPr>
        <p:spPr>
          <a:xfrm rot="10800000">
            <a:off x="713275" y="269100"/>
            <a:ext cx="6986100" cy="0"/>
          </a:xfrm>
          <a:prstGeom prst="straightConnector1">
            <a:avLst/>
          </a:prstGeom>
          <a:noFill/>
          <a:ln w="9525" cap="flat" cmpd="sng">
            <a:solidFill>
              <a:schemeClr val="dk1"/>
            </a:solidFill>
            <a:prstDash val="solid"/>
            <a:round/>
            <a:headEnd type="none" w="med" len="med"/>
            <a:tailEnd type="none" w="med" len="med"/>
          </a:ln>
        </p:spPr>
      </p:cxnSp>
      <p:sp>
        <p:nvSpPr>
          <p:cNvPr id="2030" name="Google Shape;2030;p111"/>
          <p:cNvSpPr txBox="1">
            <a:spLocks noGrp="1"/>
          </p:cNvSpPr>
          <p:nvPr>
            <p:ph type="ctrTitle" idx="4294967295"/>
          </p:nvPr>
        </p:nvSpPr>
        <p:spPr>
          <a:xfrm>
            <a:off x="713225" y="4803300"/>
            <a:ext cx="731400" cy="1419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800" dirty="0"/>
              <a:t>SINCE 2024</a:t>
            </a:r>
            <a:endParaRPr sz="800" dirty="0"/>
          </a:p>
        </p:txBody>
      </p:sp>
      <p:cxnSp>
        <p:nvCxnSpPr>
          <p:cNvPr id="2031" name="Google Shape;2031;p111"/>
          <p:cNvCxnSpPr>
            <a:stCxn id="2030" idx="3"/>
          </p:cNvCxnSpPr>
          <p:nvPr/>
        </p:nvCxnSpPr>
        <p:spPr>
          <a:xfrm>
            <a:off x="1444625" y="4874250"/>
            <a:ext cx="6984300" cy="0"/>
          </a:xfrm>
          <a:prstGeom prst="straightConnector1">
            <a:avLst/>
          </a:prstGeom>
          <a:noFill/>
          <a:ln w="9525" cap="flat" cmpd="sng">
            <a:solidFill>
              <a:schemeClr val="dk1"/>
            </a:solidFill>
            <a:prstDash val="solid"/>
            <a:round/>
            <a:headEnd type="none" w="med" len="med"/>
            <a:tailEnd type="none" w="med" len="med"/>
          </a:ln>
        </p:spPr>
      </p:cxnSp>
      <p:sp>
        <p:nvSpPr>
          <p:cNvPr id="2032" name="Google Shape;2032;p111"/>
          <p:cNvSpPr/>
          <p:nvPr/>
        </p:nvSpPr>
        <p:spPr>
          <a:xfrm>
            <a:off x="7105935" y="1044566"/>
            <a:ext cx="914400" cy="9144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033" name="Google Shape;2033;p111"/>
          <p:cNvGrpSpPr/>
          <p:nvPr/>
        </p:nvGrpSpPr>
        <p:grpSpPr>
          <a:xfrm>
            <a:off x="7334312" y="1227453"/>
            <a:ext cx="457641" cy="548626"/>
            <a:chOff x="3400240" y="3346286"/>
            <a:chExt cx="264456" cy="316047"/>
          </a:xfrm>
        </p:grpSpPr>
        <p:sp>
          <p:nvSpPr>
            <p:cNvPr id="2034" name="Google Shape;2034;p111"/>
            <p:cNvSpPr/>
            <p:nvPr/>
          </p:nvSpPr>
          <p:spPr>
            <a:xfrm>
              <a:off x="3400240" y="3346286"/>
              <a:ext cx="264456" cy="316047"/>
            </a:xfrm>
            <a:custGeom>
              <a:avLst/>
              <a:gdLst/>
              <a:ahLst/>
              <a:cxnLst/>
              <a:rect l="l" t="t" r="r" b="b"/>
              <a:pathLst>
                <a:path w="7812" h="9336" extrusionOk="0">
                  <a:moveTo>
                    <a:pt x="3906" y="548"/>
                  </a:moveTo>
                  <a:cubicBezTo>
                    <a:pt x="4049" y="548"/>
                    <a:pt x="4168" y="596"/>
                    <a:pt x="4287" y="715"/>
                  </a:cubicBezTo>
                  <a:cubicBezTo>
                    <a:pt x="4382" y="810"/>
                    <a:pt x="4453" y="953"/>
                    <a:pt x="4453" y="1096"/>
                  </a:cubicBezTo>
                  <a:lnTo>
                    <a:pt x="4453" y="1191"/>
                  </a:lnTo>
                  <a:cubicBezTo>
                    <a:pt x="4263" y="1144"/>
                    <a:pt x="4096" y="1120"/>
                    <a:pt x="3906" y="1120"/>
                  </a:cubicBezTo>
                  <a:cubicBezTo>
                    <a:pt x="3715" y="1120"/>
                    <a:pt x="3525" y="1144"/>
                    <a:pt x="3358" y="1191"/>
                  </a:cubicBezTo>
                  <a:lnTo>
                    <a:pt x="3358" y="1096"/>
                  </a:lnTo>
                  <a:cubicBezTo>
                    <a:pt x="3358" y="786"/>
                    <a:pt x="3596" y="548"/>
                    <a:pt x="3906" y="548"/>
                  </a:cubicBezTo>
                  <a:close/>
                  <a:moveTo>
                    <a:pt x="3906" y="1667"/>
                  </a:moveTo>
                  <a:cubicBezTo>
                    <a:pt x="4715" y="1667"/>
                    <a:pt x="5382" y="2239"/>
                    <a:pt x="5525" y="3025"/>
                  </a:cubicBezTo>
                  <a:cubicBezTo>
                    <a:pt x="4596" y="2930"/>
                    <a:pt x="4072" y="2501"/>
                    <a:pt x="4072" y="2501"/>
                  </a:cubicBezTo>
                  <a:lnTo>
                    <a:pt x="3906" y="2334"/>
                  </a:lnTo>
                  <a:lnTo>
                    <a:pt x="3715" y="2501"/>
                  </a:lnTo>
                  <a:cubicBezTo>
                    <a:pt x="3715" y="2501"/>
                    <a:pt x="3191" y="2930"/>
                    <a:pt x="2286" y="3025"/>
                  </a:cubicBezTo>
                  <a:cubicBezTo>
                    <a:pt x="2405" y="2239"/>
                    <a:pt x="3096" y="1667"/>
                    <a:pt x="3906" y="1667"/>
                  </a:cubicBezTo>
                  <a:close/>
                  <a:moveTo>
                    <a:pt x="3906" y="3049"/>
                  </a:moveTo>
                  <a:cubicBezTo>
                    <a:pt x="4168" y="3215"/>
                    <a:pt x="4715" y="3525"/>
                    <a:pt x="5549" y="3573"/>
                  </a:cubicBezTo>
                  <a:lnTo>
                    <a:pt x="5549" y="4216"/>
                  </a:lnTo>
                  <a:cubicBezTo>
                    <a:pt x="5549" y="4644"/>
                    <a:pt x="5358" y="5073"/>
                    <a:pt x="5049" y="5406"/>
                  </a:cubicBezTo>
                  <a:cubicBezTo>
                    <a:pt x="4739" y="5716"/>
                    <a:pt x="4334" y="5883"/>
                    <a:pt x="3906" y="5883"/>
                  </a:cubicBezTo>
                  <a:lnTo>
                    <a:pt x="3882" y="5883"/>
                  </a:lnTo>
                  <a:cubicBezTo>
                    <a:pt x="3453" y="5859"/>
                    <a:pt x="3048" y="5692"/>
                    <a:pt x="2739" y="5382"/>
                  </a:cubicBezTo>
                  <a:cubicBezTo>
                    <a:pt x="2429" y="5073"/>
                    <a:pt x="2263" y="4668"/>
                    <a:pt x="2263" y="4239"/>
                  </a:cubicBezTo>
                  <a:lnTo>
                    <a:pt x="2263" y="3573"/>
                  </a:lnTo>
                  <a:cubicBezTo>
                    <a:pt x="3072" y="3525"/>
                    <a:pt x="3620" y="3215"/>
                    <a:pt x="3906" y="3049"/>
                  </a:cubicBezTo>
                  <a:close/>
                  <a:moveTo>
                    <a:pt x="4501" y="6335"/>
                  </a:moveTo>
                  <a:lnTo>
                    <a:pt x="4501" y="7145"/>
                  </a:lnTo>
                  <a:lnTo>
                    <a:pt x="5049" y="7145"/>
                  </a:lnTo>
                  <a:lnTo>
                    <a:pt x="5049" y="7692"/>
                  </a:lnTo>
                  <a:lnTo>
                    <a:pt x="2739" y="7692"/>
                  </a:lnTo>
                  <a:lnTo>
                    <a:pt x="2739" y="7145"/>
                  </a:lnTo>
                  <a:lnTo>
                    <a:pt x="3287" y="7145"/>
                  </a:lnTo>
                  <a:lnTo>
                    <a:pt x="3287" y="6335"/>
                  </a:lnTo>
                  <a:cubicBezTo>
                    <a:pt x="3477" y="6383"/>
                    <a:pt x="3668" y="6430"/>
                    <a:pt x="3882" y="6430"/>
                  </a:cubicBezTo>
                  <a:lnTo>
                    <a:pt x="3906" y="6430"/>
                  </a:lnTo>
                  <a:cubicBezTo>
                    <a:pt x="4096" y="6430"/>
                    <a:pt x="4311" y="6383"/>
                    <a:pt x="4501" y="6335"/>
                  </a:cubicBezTo>
                  <a:close/>
                  <a:moveTo>
                    <a:pt x="1096" y="7192"/>
                  </a:moveTo>
                  <a:lnTo>
                    <a:pt x="1096" y="8788"/>
                  </a:lnTo>
                  <a:lnTo>
                    <a:pt x="548" y="8788"/>
                  </a:lnTo>
                  <a:lnTo>
                    <a:pt x="548" y="7978"/>
                  </a:lnTo>
                  <a:cubicBezTo>
                    <a:pt x="548" y="7621"/>
                    <a:pt x="762" y="7311"/>
                    <a:pt x="1096" y="7192"/>
                  </a:cubicBezTo>
                  <a:close/>
                  <a:moveTo>
                    <a:pt x="6144" y="7145"/>
                  </a:moveTo>
                  <a:lnTo>
                    <a:pt x="6144" y="8812"/>
                  </a:lnTo>
                  <a:lnTo>
                    <a:pt x="1643" y="8812"/>
                  </a:lnTo>
                  <a:lnTo>
                    <a:pt x="1643" y="7145"/>
                  </a:lnTo>
                  <a:lnTo>
                    <a:pt x="2191" y="7145"/>
                  </a:lnTo>
                  <a:lnTo>
                    <a:pt x="2191" y="8240"/>
                  </a:lnTo>
                  <a:lnTo>
                    <a:pt x="5597" y="8240"/>
                  </a:lnTo>
                  <a:lnTo>
                    <a:pt x="5597" y="7145"/>
                  </a:lnTo>
                  <a:close/>
                  <a:moveTo>
                    <a:pt x="6692" y="7192"/>
                  </a:moveTo>
                  <a:cubicBezTo>
                    <a:pt x="7025" y="7311"/>
                    <a:pt x="7264" y="7621"/>
                    <a:pt x="7264" y="7978"/>
                  </a:cubicBezTo>
                  <a:lnTo>
                    <a:pt x="7264" y="8812"/>
                  </a:lnTo>
                  <a:lnTo>
                    <a:pt x="6692" y="8812"/>
                  </a:lnTo>
                  <a:lnTo>
                    <a:pt x="6692" y="7192"/>
                  </a:lnTo>
                  <a:close/>
                  <a:moveTo>
                    <a:pt x="3906" y="0"/>
                  </a:moveTo>
                  <a:cubicBezTo>
                    <a:pt x="3287" y="0"/>
                    <a:pt x="2810" y="501"/>
                    <a:pt x="2810" y="1096"/>
                  </a:cubicBezTo>
                  <a:lnTo>
                    <a:pt x="2810" y="1405"/>
                  </a:lnTo>
                  <a:cubicBezTo>
                    <a:pt x="2143" y="1786"/>
                    <a:pt x="1715" y="2501"/>
                    <a:pt x="1715" y="3311"/>
                  </a:cubicBezTo>
                  <a:lnTo>
                    <a:pt x="1715" y="4239"/>
                  </a:lnTo>
                  <a:cubicBezTo>
                    <a:pt x="1715" y="4811"/>
                    <a:pt x="1929" y="5359"/>
                    <a:pt x="2358" y="5787"/>
                  </a:cubicBezTo>
                  <a:cubicBezTo>
                    <a:pt x="2477" y="5883"/>
                    <a:pt x="2596" y="6002"/>
                    <a:pt x="2739" y="6073"/>
                  </a:cubicBezTo>
                  <a:lnTo>
                    <a:pt x="2739" y="6597"/>
                  </a:lnTo>
                  <a:lnTo>
                    <a:pt x="1358" y="6597"/>
                  </a:lnTo>
                  <a:cubicBezTo>
                    <a:pt x="596" y="6597"/>
                    <a:pt x="0" y="7216"/>
                    <a:pt x="0" y="7978"/>
                  </a:cubicBezTo>
                  <a:lnTo>
                    <a:pt x="0" y="9336"/>
                  </a:lnTo>
                  <a:lnTo>
                    <a:pt x="7811" y="9336"/>
                  </a:lnTo>
                  <a:lnTo>
                    <a:pt x="7811" y="7978"/>
                  </a:lnTo>
                  <a:cubicBezTo>
                    <a:pt x="7811" y="7216"/>
                    <a:pt x="7192" y="6597"/>
                    <a:pt x="6430" y="6597"/>
                  </a:cubicBezTo>
                  <a:lnTo>
                    <a:pt x="5049" y="6597"/>
                  </a:lnTo>
                  <a:lnTo>
                    <a:pt x="5049" y="6073"/>
                  </a:lnTo>
                  <a:cubicBezTo>
                    <a:pt x="5192" y="6002"/>
                    <a:pt x="5311" y="5906"/>
                    <a:pt x="5430" y="5787"/>
                  </a:cubicBezTo>
                  <a:cubicBezTo>
                    <a:pt x="5859" y="5359"/>
                    <a:pt x="6097" y="4811"/>
                    <a:pt x="6097" y="4216"/>
                  </a:cubicBezTo>
                  <a:lnTo>
                    <a:pt x="6097" y="3311"/>
                  </a:lnTo>
                  <a:cubicBezTo>
                    <a:pt x="6097" y="2501"/>
                    <a:pt x="5644" y="1786"/>
                    <a:pt x="5001" y="1405"/>
                  </a:cubicBezTo>
                  <a:lnTo>
                    <a:pt x="5001" y="1096"/>
                  </a:lnTo>
                  <a:cubicBezTo>
                    <a:pt x="5001" y="810"/>
                    <a:pt x="4882" y="524"/>
                    <a:pt x="4668" y="334"/>
                  </a:cubicBezTo>
                  <a:cubicBezTo>
                    <a:pt x="4477" y="119"/>
                    <a:pt x="4191" y="0"/>
                    <a:pt x="39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11"/>
            <p:cNvSpPr/>
            <p:nvPr/>
          </p:nvSpPr>
          <p:spPr>
            <a:xfrm>
              <a:off x="3513883" y="3504309"/>
              <a:ext cx="37136" cy="18551"/>
            </a:xfrm>
            <a:custGeom>
              <a:avLst/>
              <a:gdLst/>
              <a:ahLst/>
              <a:cxnLst/>
              <a:rect l="l" t="t" r="r" b="b"/>
              <a:pathLst>
                <a:path w="1097" h="548" extrusionOk="0">
                  <a:moveTo>
                    <a:pt x="1" y="0"/>
                  </a:moveTo>
                  <a:lnTo>
                    <a:pt x="1" y="548"/>
                  </a:lnTo>
                  <a:lnTo>
                    <a:pt x="1096" y="548"/>
                  </a:lnTo>
                  <a:lnTo>
                    <a:pt x="109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36" name="Google Shape;2036;p111"/>
          <p:cNvSpPr/>
          <p:nvPr/>
        </p:nvSpPr>
        <p:spPr>
          <a:xfrm>
            <a:off x="904538" y="1123565"/>
            <a:ext cx="914400" cy="9144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37" name="Google Shape;2037;p111"/>
          <p:cNvGrpSpPr/>
          <p:nvPr/>
        </p:nvGrpSpPr>
        <p:grpSpPr>
          <a:xfrm>
            <a:off x="1135700" y="1341447"/>
            <a:ext cx="452075" cy="548626"/>
            <a:chOff x="4114494" y="3346286"/>
            <a:chExt cx="261240" cy="316047"/>
          </a:xfrm>
        </p:grpSpPr>
        <p:sp>
          <p:nvSpPr>
            <p:cNvPr id="2038" name="Google Shape;2038;p111"/>
            <p:cNvSpPr/>
            <p:nvPr/>
          </p:nvSpPr>
          <p:spPr>
            <a:xfrm>
              <a:off x="4114494" y="3346286"/>
              <a:ext cx="261240" cy="316047"/>
            </a:xfrm>
            <a:custGeom>
              <a:avLst/>
              <a:gdLst/>
              <a:ahLst/>
              <a:cxnLst/>
              <a:rect l="l" t="t" r="r" b="b"/>
              <a:pathLst>
                <a:path w="7717" h="9336" extrusionOk="0">
                  <a:moveTo>
                    <a:pt x="5502" y="548"/>
                  </a:moveTo>
                  <a:lnTo>
                    <a:pt x="5502" y="1096"/>
                  </a:lnTo>
                  <a:lnTo>
                    <a:pt x="2216" y="1096"/>
                  </a:lnTo>
                  <a:lnTo>
                    <a:pt x="2216" y="548"/>
                  </a:lnTo>
                  <a:close/>
                  <a:moveTo>
                    <a:pt x="5502" y="1644"/>
                  </a:moveTo>
                  <a:lnTo>
                    <a:pt x="5502" y="1929"/>
                  </a:lnTo>
                  <a:cubicBezTo>
                    <a:pt x="5502" y="2382"/>
                    <a:pt x="5145" y="2763"/>
                    <a:pt x="4692" y="2763"/>
                  </a:cubicBezTo>
                  <a:lnTo>
                    <a:pt x="3049" y="2763"/>
                  </a:lnTo>
                  <a:cubicBezTo>
                    <a:pt x="2597" y="2763"/>
                    <a:pt x="2216" y="2382"/>
                    <a:pt x="2216" y="1929"/>
                  </a:cubicBezTo>
                  <a:lnTo>
                    <a:pt x="2216" y="1644"/>
                  </a:lnTo>
                  <a:close/>
                  <a:moveTo>
                    <a:pt x="5502" y="3025"/>
                  </a:moveTo>
                  <a:lnTo>
                    <a:pt x="5502" y="3692"/>
                  </a:lnTo>
                  <a:cubicBezTo>
                    <a:pt x="5502" y="4597"/>
                    <a:pt x="4764" y="5335"/>
                    <a:pt x="3859" y="5335"/>
                  </a:cubicBezTo>
                  <a:cubicBezTo>
                    <a:pt x="3430" y="5335"/>
                    <a:pt x="3001" y="5168"/>
                    <a:pt x="2692" y="4859"/>
                  </a:cubicBezTo>
                  <a:cubicBezTo>
                    <a:pt x="2382" y="4549"/>
                    <a:pt x="2216" y="4144"/>
                    <a:pt x="2216" y="3692"/>
                  </a:cubicBezTo>
                  <a:lnTo>
                    <a:pt x="2216" y="3025"/>
                  </a:lnTo>
                  <a:cubicBezTo>
                    <a:pt x="2454" y="3192"/>
                    <a:pt x="2739" y="3311"/>
                    <a:pt x="3049" y="3311"/>
                  </a:cubicBezTo>
                  <a:lnTo>
                    <a:pt x="4692" y="3311"/>
                  </a:lnTo>
                  <a:cubicBezTo>
                    <a:pt x="4978" y="3311"/>
                    <a:pt x="5264" y="3192"/>
                    <a:pt x="5502" y="3025"/>
                  </a:cubicBezTo>
                  <a:close/>
                  <a:moveTo>
                    <a:pt x="4478" y="5811"/>
                  </a:moveTo>
                  <a:lnTo>
                    <a:pt x="4478" y="6430"/>
                  </a:lnTo>
                  <a:lnTo>
                    <a:pt x="3240" y="6430"/>
                  </a:lnTo>
                  <a:lnTo>
                    <a:pt x="3240" y="5811"/>
                  </a:lnTo>
                  <a:cubicBezTo>
                    <a:pt x="3454" y="5859"/>
                    <a:pt x="3644" y="5883"/>
                    <a:pt x="3859" y="5883"/>
                  </a:cubicBezTo>
                  <a:cubicBezTo>
                    <a:pt x="4073" y="5883"/>
                    <a:pt x="4287" y="5859"/>
                    <a:pt x="4478" y="5811"/>
                  </a:cubicBezTo>
                  <a:close/>
                  <a:moveTo>
                    <a:pt x="3597" y="6978"/>
                  </a:moveTo>
                  <a:lnTo>
                    <a:pt x="3597" y="8788"/>
                  </a:lnTo>
                  <a:lnTo>
                    <a:pt x="549" y="8788"/>
                  </a:lnTo>
                  <a:lnTo>
                    <a:pt x="549" y="8359"/>
                  </a:lnTo>
                  <a:cubicBezTo>
                    <a:pt x="549" y="7597"/>
                    <a:pt x="1168" y="6978"/>
                    <a:pt x="1930" y="6978"/>
                  </a:cubicBezTo>
                  <a:close/>
                  <a:moveTo>
                    <a:pt x="5788" y="6978"/>
                  </a:moveTo>
                  <a:cubicBezTo>
                    <a:pt x="6550" y="6978"/>
                    <a:pt x="7169" y="7597"/>
                    <a:pt x="7169" y="8359"/>
                  </a:cubicBezTo>
                  <a:lnTo>
                    <a:pt x="7169" y="8812"/>
                  </a:lnTo>
                  <a:lnTo>
                    <a:pt x="4145" y="8812"/>
                  </a:lnTo>
                  <a:lnTo>
                    <a:pt x="4145" y="6978"/>
                  </a:lnTo>
                  <a:close/>
                  <a:moveTo>
                    <a:pt x="1668" y="0"/>
                  </a:moveTo>
                  <a:lnTo>
                    <a:pt x="1668" y="3692"/>
                  </a:lnTo>
                  <a:cubicBezTo>
                    <a:pt x="1668" y="4287"/>
                    <a:pt x="1906" y="4835"/>
                    <a:pt x="2311" y="5240"/>
                  </a:cubicBezTo>
                  <a:cubicBezTo>
                    <a:pt x="2430" y="5359"/>
                    <a:pt x="2573" y="5478"/>
                    <a:pt x="2692" y="5549"/>
                  </a:cubicBezTo>
                  <a:lnTo>
                    <a:pt x="2692" y="6430"/>
                  </a:lnTo>
                  <a:lnTo>
                    <a:pt x="1930" y="6430"/>
                  </a:lnTo>
                  <a:cubicBezTo>
                    <a:pt x="882" y="6430"/>
                    <a:pt x="1" y="7288"/>
                    <a:pt x="1" y="8359"/>
                  </a:cubicBezTo>
                  <a:lnTo>
                    <a:pt x="1" y="9336"/>
                  </a:lnTo>
                  <a:lnTo>
                    <a:pt x="7717" y="9336"/>
                  </a:lnTo>
                  <a:lnTo>
                    <a:pt x="7717" y="8359"/>
                  </a:lnTo>
                  <a:cubicBezTo>
                    <a:pt x="7717" y="7288"/>
                    <a:pt x="6859" y="6430"/>
                    <a:pt x="5788" y="6430"/>
                  </a:cubicBezTo>
                  <a:lnTo>
                    <a:pt x="5026" y="6430"/>
                  </a:lnTo>
                  <a:lnTo>
                    <a:pt x="5026" y="5549"/>
                  </a:lnTo>
                  <a:cubicBezTo>
                    <a:pt x="5645" y="5168"/>
                    <a:pt x="6050" y="4478"/>
                    <a:pt x="6050" y="3692"/>
                  </a:cubicBezTo>
                  <a:lnTo>
                    <a:pt x="6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11"/>
            <p:cNvSpPr/>
            <p:nvPr/>
          </p:nvSpPr>
          <p:spPr>
            <a:xfrm>
              <a:off x="4226546" y="3486571"/>
              <a:ext cx="37136" cy="18551"/>
            </a:xfrm>
            <a:custGeom>
              <a:avLst/>
              <a:gdLst/>
              <a:ahLst/>
              <a:cxnLst/>
              <a:rect l="l" t="t" r="r" b="b"/>
              <a:pathLst>
                <a:path w="1097" h="548" extrusionOk="0">
                  <a:moveTo>
                    <a:pt x="1" y="0"/>
                  </a:moveTo>
                  <a:lnTo>
                    <a:pt x="1" y="548"/>
                  </a:lnTo>
                  <a:lnTo>
                    <a:pt x="1096" y="548"/>
                  </a:lnTo>
                  <a:lnTo>
                    <a:pt x="109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11"/>
            <p:cNvSpPr/>
            <p:nvPr/>
          </p:nvSpPr>
          <p:spPr>
            <a:xfrm>
              <a:off x="4198347" y="3604276"/>
              <a:ext cx="18585" cy="18551"/>
            </a:xfrm>
            <a:custGeom>
              <a:avLst/>
              <a:gdLst/>
              <a:ahLst/>
              <a:cxnLst/>
              <a:rect l="l" t="t" r="r" b="b"/>
              <a:pathLst>
                <a:path w="549" h="548" extrusionOk="0">
                  <a:moveTo>
                    <a:pt x="0" y="0"/>
                  </a:moveTo>
                  <a:lnTo>
                    <a:pt x="0" y="548"/>
                  </a:lnTo>
                  <a:lnTo>
                    <a:pt x="548" y="548"/>
                  </a:lnTo>
                  <a:lnTo>
                    <a:pt x="5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11"/>
            <p:cNvSpPr/>
            <p:nvPr/>
          </p:nvSpPr>
          <p:spPr>
            <a:xfrm>
              <a:off x="4272518" y="3604276"/>
              <a:ext cx="18585" cy="18551"/>
            </a:xfrm>
            <a:custGeom>
              <a:avLst/>
              <a:gdLst/>
              <a:ahLst/>
              <a:cxnLst/>
              <a:rect l="l" t="t" r="r" b="b"/>
              <a:pathLst>
                <a:path w="549" h="548" extrusionOk="0">
                  <a:moveTo>
                    <a:pt x="0" y="0"/>
                  </a:moveTo>
                  <a:lnTo>
                    <a:pt x="0" y="548"/>
                  </a:lnTo>
                  <a:lnTo>
                    <a:pt x="548" y="548"/>
                  </a:lnTo>
                  <a:lnTo>
                    <a:pt x="5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042" name="Google Shape;2042;p111"/>
          <p:cNvCxnSpPr/>
          <p:nvPr/>
        </p:nvCxnSpPr>
        <p:spPr>
          <a:xfrm flipH="1">
            <a:off x="4567350" y="1357200"/>
            <a:ext cx="9300" cy="2743200"/>
          </a:xfrm>
          <a:prstGeom prst="straightConnector1">
            <a:avLst/>
          </a:prstGeom>
          <a:noFill/>
          <a:ln w="9525" cap="flat" cmpd="sng">
            <a:solidFill>
              <a:schemeClr val="dk1"/>
            </a:solidFill>
            <a:prstDash val="solid"/>
            <a:round/>
            <a:headEnd type="none" w="med" len="med"/>
            <a:tailEnd type="none" w="med" len="med"/>
          </a:ln>
        </p:spPr>
      </p:cxnSp>
      <p:sp>
        <p:nvSpPr>
          <p:cNvPr id="2043" name="Google Shape;2043;p111">
            <a:hlinkClick r:id="rId3" action="ppaction://hlinksldjump"/>
          </p:cNvPr>
          <p:cNvSpPr/>
          <p:nvPr/>
        </p:nvSpPr>
        <p:spPr>
          <a:xfrm>
            <a:off x="8753166" y="2452039"/>
            <a:ext cx="222000" cy="2220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11">
            <a:hlinkClick r:id="rId3" action="ppaction://hlinksldjump"/>
          </p:cNvPr>
          <p:cNvSpPr/>
          <p:nvPr/>
        </p:nvSpPr>
        <p:spPr>
          <a:xfrm>
            <a:off x="8800034" y="2500037"/>
            <a:ext cx="128263" cy="126003"/>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11">
            <a:hlinkClick r:id="" action="ppaction://hlinkshowjump?jump=previousslide"/>
          </p:cNvPr>
          <p:cNvSpPr/>
          <p:nvPr/>
        </p:nvSpPr>
        <p:spPr>
          <a:xfrm rot="-5400000">
            <a:off x="8841708" y="2282123"/>
            <a:ext cx="45000" cy="99900"/>
          </a:xfrm>
          <a:prstGeom prst="chevron">
            <a:avLst>
              <a:gd name="adj" fmla="val 10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11">
            <a:hlinkClick r:id="" action="ppaction://hlinkshowjump?jump=nextslide"/>
          </p:cNvPr>
          <p:cNvSpPr/>
          <p:nvPr/>
        </p:nvSpPr>
        <p:spPr>
          <a:xfrm rot="5400000">
            <a:off x="8835292" y="2755177"/>
            <a:ext cx="57600" cy="99900"/>
          </a:xfrm>
          <a:prstGeom prst="chevron">
            <a:avLst>
              <a:gd name="adj" fmla="val 10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036;p111">
            <a:extLst>
              <a:ext uri="{FF2B5EF4-FFF2-40B4-BE49-F238E27FC236}">
                <a16:creationId xmlns:a16="http://schemas.microsoft.com/office/drawing/2014/main" id="{D58AFC03-1DD9-44CC-944C-C5D90C035101}"/>
              </a:ext>
            </a:extLst>
          </p:cNvPr>
          <p:cNvSpPr/>
          <p:nvPr/>
        </p:nvSpPr>
        <p:spPr>
          <a:xfrm>
            <a:off x="963510" y="2919353"/>
            <a:ext cx="914400" cy="9144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2037;p111">
            <a:extLst>
              <a:ext uri="{FF2B5EF4-FFF2-40B4-BE49-F238E27FC236}">
                <a16:creationId xmlns:a16="http://schemas.microsoft.com/office/drawing/2014/main" id="{832BDBD4-ACB9-4538-8253-FBD16188C781}"/>
              </a:ext>
            </a:extLst>
          </p:cNvPr>
          <p:cNvGrpSpPr/>
          <p:nvPr/>
        </p:nvGrpSpPr>
        <p:grpSpPr>
          <a:xfrm>
            <a:off x="1194672" y="3137235"/>
            <a:ext cx="452075" cy="548626"/>
            <a:chOff x="4114494" y="3346286"/>
            <a:chExt cx="261240" cy="316047"/>
          </a:xfrm>
        </p:grpSpPr>
        <p:sp>
          <p:nvSpPr>
            <p:cNvPr id="28" name="Google Shape;2038;p111">
              <a:extLst>
                <a:ext uri="{FF2B5EF4-FFF2-40B4-BE49-F238E27FC236}">
                  <a16:creationId xmlns:a16="http://schemas.microsoft.com/office/drawing/2014/main" id="{DE73DDDB-3F62-4721-925C-8E52F5C0D684}"/>
                </a:ext>
              </a:extLst>
            </p:cNvPr>
            <p:cNvSpPr/>
            <p:nvPr/>
          </p:nvSpPr>
          <p:spPr>
            <a:xfrm>
              <a:off x="4114494" y="3346286"/>
              <a:ext cx="261240" cy="316047"/>
            </a:xfrm>
            <a:custGeom>
              <a:avLst/>
              <a:gdLst/>
              <a:ahLst/>
              <a:cxnLst/>
              <a:rect l="l" t="t" r="r" b="b"/>
              <a:pathLst>
                <a:path w="7717" h="9336" extrusionOk="0">
                  <a:moveTo>
                    <a:pt x="5502" y="548"/>
                  </a:moveTo>
                  <a:lnTo>
                    <a:pt x="5502" y="1096"/>
                  </a:lnTo>
                  <a:lnTo>
                    <a:pt x="2216" y="1096"/>
                  </a:lnTo>
                  <a:lnTo>
                    <a:pt x="2216" y="548"/>
                  </a:lnTo>
                  <a:close/>
                  <a:moveTo>
                    <a:pt x="5502" y="1644"/>
                  </a:moveTo>
                  <a:lnTo>
                    <a:pt x="5502" y="1929"/>
                  </a:lnTo>
                  <a:cubicBezTo>
                    <a:pt x="5502" y="2382"/>
                    <a:pt x="5145" y="2763"/>
                    <a:pt x="4692" y="2763"/>
                  </a:cubicBezTo>
                  <a:lnTo>
                    <a:pt x="3049" y="2763"/>
                  </a:lnTo>
                  <a:cubicBezTo>
                    <a:pt x="2597" y="2763"/>
                    <a:pt x="2216" y="2382"/>
                    <a:pt x="2216" y="1929"/>
                  </a:cubicBezTo>
                  <a:lnTo>
                    <a:pt x="2216" y="1644"/>
                  </a:lnTo>
                  <a:close/>
                  <a:moveTo>
                    <a:pt x="5502" y="3025"/>
                  </a:moveTo>
                  <a:lnTo>
                    <a:pt x="5502" y="3692"/>
                  </a:lnTo>
                  <a:cubicBezTo>
                    <a:pt x="5502" y="4597"/>
                    <a:pt x="4764" y="5335"/>
                    <a:pt x="3859" y="5335"/>
                  </a:cubicBezTo>
                  <a:cubicBezTo>
                    <a:pt x="3430" y="5335"/>
                    <a:pt x="3001" y="5168"/>
                    <a:pt x="2692" y="4859"/>
                  </a:cubicBezTo>
                  <a:cubicBezTo>
                    <a:pt x="2382" y="4549"/>
                    <a:pt x="2216" y="4144"/>
                    <a:pt x="2216" y="3692"/>
                  </a:cubicBezTo>
                  <a:lnTo>
                    <a:pt x="2216" y="3025"/>
                  </a:lnTo>
                  <a:cubicBezTo>
                    <a:pt x="2454" y="3192"/>
                    <a:pt x="2739" y="3311"/>
                    <a:pt x="3049" y="3311"/>
                  </a:cubicBezTo>
                  <a:lnTo>
                    <a:pt x="4692" y="3311"/>
                  </a:lnTo>
                  <a:cubicBezTo>
                    <a:pt x="4978" y="3311"/>
                    <a:pt x="5264" y="3192"/>
                    <a:pt x="5502" y="3025"/>
                  </a:cubicBezTo>
                  <a:close/>
                  <a:moveTo>
                    <a:pt x="4478" y="5811"/>
                  </a:moveTo>
                  <a:lnTo>
                    <a:pt x="4478" y="6430"/>
                  </a:lnTo>
                  <a:lnTo>
                    <a:pt x="3240" y="6430"/>
                  </a:lnTo>
                  <a:lnTo>
                    <a:pt x="3240" y="5811"/>
                  </a:lnTo>
                  <a:cubicBezTo>
                    <a:pt x="3454" y="5859"/>
                    <a:pt x="3644" y="5883"/>
                    <a:pt x="3859" y="5883"/>
                  </a:cubicBezTo>
                  <a:cubicBezTo>
                    <a:pt x="4073" y="5883"/>
                    <a:pt x="4287" y="5859"/>
                    <a:pt x="4478" y="5811"/>
                  </a:cubicBezTo>
                  <a:close/>
                  <a:moveTo>
                    <a:pt x="3597" y="6978"/>
                  </a:moveTo>
                  <a:lnTo>
                    <a:pt x="3597" y="8788"/>
                  </a:lnTo>
                  <a:lnTo>
                    <a:pt x="549" y="8788"/>
                  </a:lnTo>
                  <a:lnTo>
                    <a:pt x="549" y="8359"/>
                  </a:lnTo>
                  <a:cubicBezTo>
                    <a:pt x="549" y="7597"/>
                    <a:pt x="1168" y="6978"/>
                    <a:pt x="1930" y="6978"/>
                  </a:cubicBezTo>
                  <a:close/>
                  <a:moveTo>
                    <a:pt x="5788" y="6978"/>
                  </a:moveTo>
                  <a:cubicBezTo>
                    <a:pt x="6550" y="6978"/>
                    <a:pt x="7169" y="7597"/>
                    <a:pt x="7169" y="8359"/>
                  </a:cubicBezTo>
                  <a:lnTo>
                    <a:pt x="7169" y="8812"/>
                  </a:lnTo>
                  <a:lnTo>
                    <a:pt x="4145" y="8812"/>
                  </a:lnTo>
                  <a:lnTo>
                    <a:pt x="4145" y="6978"/>
                  </a:lnTo>
                  <a:close/>
                  <a:moveTo>
                    <a:pt x="1668" y="0"/>
                  </a:moveTo>
                  <a:lnTo>
                    <a:pt x="1668" y="3692"/>
                  </a:lnTo>
                  <a:cubicBezTo>
                    <a:pt x="1668" y="4287"/>
                    <a:pt x="1906" y="4835"/>
                    <a:pt x="2311" y="5240"/>
                  </a:cubicBezTo>
                  <a:cubicBezTo>
                    <a:pt x="2430" y="5359"/>
                    <a:pt x="2573" y="5478"/>
                    <a:pt x="2692" y="5549"/>
                  </a:cubicBezTo>
                  <a:lnTo>
                    <a:pt x="2692" y="6430"/>
                  </a:lnTo>
                  <a:lnTo>
                    <a:pt x="1930" y="6430"/>
                  </a:lnTo>
                  <a:cubicBezTo>
                    <a:pt x="882" y="6430"/>
                    <a:pt x="1" y="7288"/>
                    <a:pt x="1" y="8359"/>
                  </a:cubicBezTo>
                  <a:lnTo>
                    <a:pt x="1" y="9336"/>
                  </a:lnTo>
                  <a:lnTo>
                    <a:pt x="7717" y="9336"/>
                  </a:lnTo>
                  <a:lnTo>
                    <a:pt x="7717" y="8359"/>
                  </a:lnTo>
                  <a:cubicBezTo>
                    <a:pt x="7717" y="7288"/>
                    <a:pt x="6859" y="6430"/>
                    <a:pt x="5788" y="6430"/>
                  </a:cubicBezTo>
                  <a:lnTo>
                    <a:pt x="5026" y="6430"/>
                  </a:lnTo>
                  <a:lnTo>
                    <a:pt x="5026" y="5549"/>
                  </a:lnTo>
                  <a:cubicBezTo>
                    <a:pt x="5645" y="5168"/>
                    <a:pt x="6050" y="4478"/>
                    <a:pt x="6050" y="3692"/>
                  </a:cubicBezTo>
                  <a:lnTo>
                    <a:pt x="6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039;p111">
              <a:extLst>
                <a:ext uri="{FF2B5EF4-FFF2-40B4-BE49-F238E27FC236}">
                  <a16:creationId xmlns:a16="http://schemas.microsoft.com/office/drawing/2014/main" id="{75977161-8D11-4D32-93CB-9D119806A91E}"/>
                </a:ext>
              </a:extLst>
            </p:cNvPr>
            <p:cNvSpPr/>
            <p:nvPr/>
          </p:nvSpPr>
          <p:spPr>
            <a:xfrm>
              <a:off x="4226546" y="3486571"/>
              <a:ext cx="37136" cy="18551"/>
            </a:xfrm>
            <a:custGeom>
              <a:avLst/>
              <a:gdLst/>
              <a:ahLst/>
              <a:cxnLst/>
              <a:rect l="l" t="t" r="r" b="b"/>
              <a:pathLst>
                <a:path w="1097" h="548" extrusionOk="0">
                  <a:moveTo>
                    <a:pt x="1" y="0"/>
                  </a:moveTo>
                  <a:lnTo>
                    <a:pt x="1" y="548"/>
                  </a:lnTo>
                  <a:lnTo>
                    <a:pt x="1096" y="548"/>
                  </a:lnTo>
                  <a:lnTo>
                    <a:pt x="109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40;p111">
              <a:extLst>
                <a:ext uri="{FF2B5EF4-FFF2-40B4-BE49-F238E27FC236}">
                  <a16:creationId xmlns:a16="http://schemas.microsoft.com/office/drawing/2014/main" id="{108E5547-30EB-4FCB-AE9A-F8D5EC51CACD}"/>
                </a:ext>
              </a:extLst>
            </p:cNvPr>
            <p:cNvSpPr/>
            <p:nvPr/>
          </p:nvSpPr>
          <p:spPr>
            <a:xfrm>
              <a:off x="4198347" y="3604276"/>
              <a:ext cx="18585" cy="18551"/>
            </a:xfrm>
            <a:custGeom>
              <a:avLst/>
              <a:gdLst/>
              <a:ahLst/>
              <a:cxnLst/>
              <a:rect l="l" t="t" r="r" b="b"/>
              <a:pathLst>
                <a:path w="549" h="548" extrusionOk="0">
                  <a:moveTo>
                    <a:pt x="0" y="0"/>
                  </a:moveTo>
                  <a:lnTo>
                    <a:pt x="0" y="548"/>
                  </a:lnTo>
                  <a:lnTo>
                    <a:pt x="548" y="548"/>
                  </a:lnTo>
                  <a:lnTo>
                    <a:pt x="5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041;p111">
              <a:extLst>
                <a:ext uri="{FF2B5EF4-FFF2-40B4-BE49-F238E27FC236}">
                  <a16:creationId xmlns:a16="http://schemas.microsoft.com/office/drawing/2014/main" id="{36F2ED66-53A2-4B98-A877-673D90744575}"/>
                </a:ext>
              </a:extLst>
            </p:cNvPr>
            <p:cNvSpPr/>
            <p:nvPr/>
          </p:nvSpPr>
          <p:spPr>
            <a:xfrm>
              <a:off x="4272518" y="3604276"/>
              <a:ext cx="18585" cy="18551"/>
            </a:xfrm>
            <a:custGeom>
              <a:avLst/>
              <a:gdLst/>
              <a:ahLst/>
              <a:cxnLst/>
              <a:rect l="l" t="t" r="r" b="b"/>
              <a:pathLst>
                <a:path w="549" h="548" extrusionOk="0">
                  <a:moveTo>
                    <a:pt x="0" y="0"/>
                  </a:moveTo>
                  <a:lnTo>
                    <a:pt x="0" y="548"/>
                  </a:lnTo>
                  <a:lnTo>
                    <a:pt x="548" y="548"/>
                  </a:lnTo>
                  <a:lnTo>
                    <a:pt x="5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2032;p111">
            <a:extLst>
              <a:ext uri="{FF2B5EF4-FFF2-40B4-BE49-F238E27FC236}">
                <a16:creationId xmlns:a16="http://schemas.microsoft.com/office/drawing/2014/main" id="{B735077E-B6D5-43AD-B1E5-B5B04EA96413}"/>
              </a:ext>
            </a:extLst>
          </p:cNvPr>
          <p:cNvSpPr/>
          <p:nvPr/>
        </p:nvSpPr>
        <p:spPr>
          <a:xfrm>
            <a:off x="7111531" y="2874571"/>
            <a:ext cx="914400" cy="9144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 name="Google Shape;2033;p111">
            <a:extLst>
              <a:ext uri="{FF2B5EF4-FFF2-40B4-BE49-F238E27FC236}">
                <a16:creationId xmlns:a16="http://schemas.microsoft.com/office/drawing/2014/main" id="{6E203F58-29EB-4143-A293-ED2A536D6B1A}"/>
              </a:ext>
            </a:extLst>
          </p:cNvPr>
          <p:cNvGrpSpPr/>
          <p:nvPr/>
        </p:nvGrpSpPr>
        <p:grpSpPr>
          <a:xfrm>
            <a:off x="7339908" y="3057458"/>
            <a:ext cx="457641" cy="548626"/>
            <a:chOff x="3400240" y="3346286"/>
            <a:chExt cx="264456" cy="316047"/>
          </a:xfrm>
        </p:grpSpPr>
        <p:sp>
          <p:nvSpPr>
            <p:cNvPr id="36" name="Google Shape;2034;p111">
              <a:extLst>
                <a:ext uri="{FF2B5EF4-FFF2-40B4-BE49-F238E27FC236}">
                  <a16:creationId xmlns:a16="http://schemas.microsoft.com/office/drawing/2014/main" id="{943A18AC-A876-42B5-97FD-2A73F16DF784}"/>
                </a:ext>
              </a:extLst>
            </p:cNvPr>
            <p:cNvSpPr/>
            <p:nvPr/>
          </p:nvSpPr>
          <p:spPr>
            <a:xfrm>
              <a:off x="3400240" y="3346286"/>
              <a:ext cx="264456" cy="316047"/>
            </a:xfrm>
            <a:custGeom>
              <a:avLst/>
              <a:gdLst/>
              <a:ahLst/>
              <a:cxnLst/>
              <a:rect l="l" t="t" r="r" b="b"/>
              <a:pathLst>
                <a:path w="7812" h="9336" extrusionOk="0">
                  <a:moveTo>
                    <a:pt x="3906" y="548"/>
                  </a:moveTo>
                  <a:cubicBezTo>
                    <a:pt x="4049" y="548"/>
                    <a:pt x="4168" y="596"/>
                    <a:pt x="4287" y="715"/>
                  </a:cubicBezTo>
                  <a:cubicBezTo>
                    <a:pt x="4382" y="810"/>
                    <a:pt x="4453" y="953"/>
                    <a:pt x="4453" y="1096"/>
                  </a:cubicBezTo>
                  <a:lnTo>
                    <a:pt x="4453" y="1191"/>
                  </a:lnTo>
                  <a:cubicBezTo>
                    <a:pt x="4263" y="1144"/>
                    <a:pt x="4096" y="1120"/>
                    <a:pt x="3906" y="1120"/>
                  </a:cubicBezTo>
                  <a:cubicBezTo>
                    <a:pt x="3715" y="1120"/>
                    <a:pt x="3525" y="1144"/>
                    <a:pt x="3358" y="1191"/>
                  </a:cubicBezTo>
                  <a:lnTo>
                    <a:pt x="3358" y="1096"/>
                  </a:lnTo>
                  <a:cubicBezTo>
                    <a:pt x="3358" y="786"/>
                    <a:pt x="3596" y="548"/>
                    <a:pt x="3906" y="548"/>
                  </a:cubicBezTo>
                  <a:close/>
                  <a:moveTo>
                    <a:pt x="3906" y="1667"/>
                  </a:moveTo>
                  <a:cubicBezTo>
                    <a:pt x="4715" y="1667"/>
                    <a:pt x="5382" y="2239"/>
                    <a:pt x="5525" y="3025"/>
                  </a:cubicBezTo>
                  <a:cubicBezTo>
                    <a:pt x="4596" y="2930"/>
                    <a:pt x="4072" y="2501"/>
                    <a:pt x="4072" y="2501"/>
                  </a:cubicBezTo>
                  <a:lnTo>
                    <a:pt x="3906" y="2334"/>
                  </a:lnTo>
                  <a:lnTo>
                    <a:pt x="3715" y="2501"/>
                  </a:lnTo>
                  <a:cubicBezTo>
                    <a:pt x="3715" y="2501"/>
                    <a:pt x="3191" y="2930"/>
                    <a:pt x="2286" y="3025"/>
                  </a:cubicBezTo>
                  <a:cubicBezTo>
                    <a:pt x="2405" y="2239"/>
                    <a:pt x="3096" y="1667"/>
                    <a:pt x="3906" y="1667"/>
                  </a:cubicBezTo>
                  <a:close/>
                  <a:moveTo>
                    <a:pt x="3906" y="3049"/>
                  </a:moveTo>
                  <a:cubicBezTo>
                    <a:pt x="4168" y="3215"/>
                    <a:pt x="4715" y="3525"/>
                    <a:pt x="5549" y="3573"/>
                  </a:cubicBezTo>
                  <a:lnTo>
                    <a:pt x="5549" y="4216"/>
                  </a:lnTo>
                  <a:cubicBezTo>
                    <a:pt x="5549" y="4644"/>
                    <a:pt x="5358" y="5073"/>
                    <a:pt x="5049" y="5406"/>
                  </a:cubicBezTo>
                  <a:cubicBezTo>
                    <a:pt x="4739" y="5716"/>
                    <a:pt x="4334" y="5883"/>
                    <a:pt x="3906" y="5883"/>
                  </a:cubicBezTo>
                  <a:lnTo>
                    <a:pt x="3882" y="5883"/>
                  </a:lnTo>
                  <a:cubicBezTo>
                    <a:pt x="3453" y="5859"/>
                    <a:pt x="3048" y="5692"/>
                    <a:pt x="2739" y="5382"/>
                  </a:cubicBezTo>
                  <a:cubicBezTo>
                    <a:pt x="2429" y="5073"/>
                    <a:pt x="2263" y="4668"/>
                    <a:pt x="2263" y="4239"/>
                  </a:cubicBezTo>
                  <a:lnTo>
                    <a:pt x="2263" y="3573"/>
                  </a:lnTo>
                  <a:cubicBezTo>
                    <a:pt x="3072" y="3525"/>
                    <a:pt x="3620" y="3215"/>
                    <a:pt x="3906" y="3049"/>
                  </a:cubicBezTo>
                  <a:close/>
                  <a:moveTo>
                    <a:pt x="4501" y="6335"/>
                  </a:moveTo>
                  <a:lnTo>
                    <a:pt x="4501" y="7145"/>
                  </a:lnTo>
                  <a:lnTo>
                    <a:pt x="5049" y="7145"/>
                  </a:lnTo>
                  <a:lnTo>
                    <a:pt x="5049" y="7692"/>
                  </a:lnTo>
                  <a:lnTo>
                    <a:pt x="2739" y="7692"/>
                  </a:lnTo>
                  <a:lnTo>
                    <a:pt x="2739" y="7145"/>
                  </a:lnTo>
                  <a:lnTo>
                    <a:pt x="3287" y="7145"/>
                  </a:lnTo>
                  <a:lnTo>
                    <a:pt x="3287" y="6335"/>
                  </a:lnTo>
                  <a:cubicBezTo>
                    <a:pt x="3477" y="6383"/>
                    <a:pt x="3668" y="6430"/>
                    <a:pt x="3882" y="6430"/>
                  </a:cubicBezTo>
                  <a:lnTo>
                    <a:pt x="3906" y="6430"/>
                  </a:lnTo>
                  <a:cubicBezTo>
                    <a:pt x="4096" y="6430"/>
                    <a:pt x="4311" y="6383"/>
                    <a:pt x="4501" y="6335"/>
                  </a:cubicBezTo>
                  <a:close/>
                  <a:moveTo>
                    <a:pt x="1096" y="7192"/>
                  </a:moveTo>
                  <a:lnTo>
                    <a:pt x="1096" y="8788"/>
                  </a:lnTo>
                  <a:lnTo>
                    <a:pt x="548" y="8788"/>
                  </a:lnTo>
                  <a:lnTo>
                    <a:pt x="548" y="7978"/>
                  </a:lnTo>
                  <a:cubicBezTo>
                    <a:pt x="548" y="7621"/>
                    <a:pt x="762" y="7311"/>
                    <a:pt x="1096" y="7192"/>
                  </a:cubicBezTo>
                  <a:close/>
                  <a:moveTo>
                    <a:pt x="6144" y="7145"/>
                  </a:moveTo>
                  <a:lnTo>
                    <a:pt x="6144" y="8812"/>
                  </a:lnTo>
                  <a:lnTo>
                    <a:pt x="1643" y="8812"/>
                  </a:lnTo>
                  <a:lnTo>
                    <a:pt x="1643" y="7145"/>
                  </a:lnTo>
                  <a:lnTo>
                    <a:pt x="2191" y="7145"/>
                  </a:lnTo>
                  <a:lnTo>
                    <a:pt x="2191" y="8240"/>
                  </a:lnTo>
                  <a:lnTo>
                    <a:pt x="5597" y="8240"/>
                  </a:lnTo>
                  <a:lnTo>
                    <a:pt x="5597" y="7145"/>
                  </a:lnTo>
                  <a:close/>
                  <a:moveTo>
                    <a:pt x="6692" y="7192"/>
                  </a:moveTo>
                  <a:cubicBezTo>
                    <a:pt x="7025" y="7311"/>
                    <a:pt x="7264" y="7621"/>
                    <a:pt x="7264" y="7978"/>
                  </a:cubicBezTo>
                  <a:lnTo>
                    <a:pt x="7264" y="8812"/>
                  </a:lnTo>
                  <a:lnTo>
                    <a:pt x="6692" y="8812"/>
                  </a:lnTo>
                  <a:lnTo>
                    <a:pt x="6692" y="7192"/>
                  </a:lnTo>
                  <a:close/>
                  <a:moveTo>
                    <a:pt x="3906" y="0"/>
                  </a:moveTo>
                  <a:cubicBezTo>
                    <a:pt x="3287" y="0"/>
                    <a:pt x="2810" y="501"/>
                    <a:pt x="2810" y="1096"/>
                  </a:cubicBezTo>
                  <a:lnTo>
                    <a:pt x="2810" y="1405"/>
                  </a:lnTo>
                  <a:cubicBezTo>
                    <a:pt x="2143" y="1786"/>
                    <a:pt x="1715" y="2501"/>
                    <a:pt x="1715" y="3311"/>
                  </a:cubicBezTo>
                  <a:lnTo>
                    <a:pt x="1715" y="4239"/>
                  </a:lnTo>
                  <a:cubicBezTo>
                    <a:pt x="1715" y="4811"/>
                    <a:pt x="1929" y="5359"/>
                    <a:pt x="2358" y="5787"/>
                  </a:cubicBezTo>
                  <a:cubicBezTo>
                    <a:pt x="2477" y="5883"/>
                    <a:pt x="2596" y="6002"/>
                    <a:pt x="2739" y="6073"/>
                  </a:cubicBezTo>
                  <a:lnTo>
                    <a:pt x="2739" y="6597"/>
                  </a:lnTo>
                  <a:lnTo>
                    <a:pt x="1358" y="6597"/>
                  </a:lnTo>
                  <a:cubicBezTo>
                    <a:pt x="596" y="6597"/>
                    <a:pt x="0" y="7216"/>
                    <a:pt x="0" y="7978"/>
                  </a:cubicBezTo>
                  <a:lnTo>
                    <a:pt x="0" y="9336"/>
                  </a:lnTo>
                  <a:lnTo>
                    <a:pt x="7811" y="9336"/>
                  </a:lnTo>
                  <a:lnTo>
                    <a:pt x="7811" y="7978"/>
                  </a:lnTo>
                  <a:cubicBezTo>
                    <a:pt x="7811" y="7216"/>
                    <a:pt x="7192" y="6597"/>
                    <a:pt x="6430" y="6597"/>
                  </a:cubicBezTo>
                  <a:lnTo>
                    <a:pt x="5049" y="6597"/>
                  </a:lnTo>
                  <a:lnTo>
                    <a:pt x="5049" y="6073"/>
                  </a:lnTo>
                  <a:cubicBezTo>
                    <a:pt x="5192" y="6002"/>
                    <a:pt x="5311" y="5906"/>
                    <a:pt x="5430" y="5787"/>
                  </a:cubicBezTo>
                  <a:cubicBezTo>
                    <a:pt x="5859" y="5359"/>
                    <a:pt x="6097" y="4811"/>
                    <a:pt x="6097" y="4216"/>
                  </a:cubicBezTo>
                  <a:lnTo>
                    <a:pt x="6097" y="3311"/>
                  </a:lnTo>
                  <a:cubicBezTo>
                    <a:pt x="6097" y="2501"/>
                    <a:pt x="5644" y="1786"/>
                    <a:pt x="5001" y="1405"/>
                  </a:cubicBezTo>
                  <a:lnTo>
                    <a:pt x="5001" y="1096"/>
                  </a:lnTo>
                  <a:cubicBezTo>
                    <a:pt x="5001" y="810"/>
                    <a:pt x="4882" y="524"/>
                    <a:pt x="4668" y="334"/>
                  </a:cubicBezTo>
                  <a:cubicBezTo>
                    <a:pt x="4477" y="119"/>
                    <a:pt x="4191" y="0"/>
                    <a:pt x="39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035;p111">
              <a:extLst>
                <a:ext uri="{FF2B5EF4-FFF2-40B4-BE49-F238E27FC236}">
                  <a16:creationId xmlns:a16="http://schemas.microsoft.com/office/drawing/2014/main" id="{0557A5D4-D7D8-459D-88F4-AF79CB2B3BC1}"/>
                </a:ext>
              </a:extLst>
            </p:cNvPr>
            <p:cNvSpPr/>
            <p:nvPr/>
          </p:nvSpPr>
          <p:spPr>
            <a:xfrm>
              <a:off x="3513883" y="3504309"/>
              <a:ext cx="37136" cy="18551"/>
            </a:xfrm>
            <a:custGeom>
              <a:avLst/>
              <a:gdLst/>
              <a:ahLst/>
              <a:cxnLst/>
              <a:rect l="l" t="t" r="r" b="b"/>
              <a:pathLst>
                <a:path w="1097" h="548" extrusionOk="0">
                  <a:moveTo>
                    <a:pt x="1" y="0"/>
                  </a:moveTo>
                  <a:lnTo>
                    <a:pt x="1" y="548"/>
                  </a:lnTo>
                  <a:lnTo>
                    <a:pt x="1096" y="548"/>
                  </a:lnTo>
                  <a:lnTo>
                    <a:pt x="109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2024;p111">
            <a:extLst>
              <a:ext uri="{FF2B5EF4-FFF2-40B4-BE49-F238E27FC236}">
                <a16:creationId xmlns:a16="http://schemas.microsoft.com/office/drawing/2014/main" id="{A37C2DFD-C932-4EDF-8798-D6964DEDC54B}"/>
              </a:ext>
            </a:extLst>
          </p:cNvPr>
          <p:cNvSpPr txBox="1">
            <a:spLocks/>
          </p:cNvSpPr>
          <p:nvPr/>
        </p:nvSpPr>
        <p:spPr>
          <a:xfrm>
            <a:off x="2015775" y="3108469"/>
            <a:ext cx="2261400" cy="4665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2000"/>
              <a:buFont typeface="Lexend Mega"/>
              <a:buNone/>
              <a:defRPr sz="2000" b="1" i="0" u="none" strike="noStrike" cap="none">
                <a:solidFill>
                  <a:schemeClr val="dk1"/>
                </a:solidFill>
                <a:latin typeface="Abhaya Libre"/>
                <a:ea typeface="Abhaya Libre"/>
                <a:cs typeface="Abhaya Libre"/>
                <a:sym typeface="Abhaya Libre"/>
              </a:defRPr>
            </a:lvl1pPr>
            <a:lvl2pPr marL="914400" marR="0" lvl="1" indent="-330200" algn="ctr" rtl="0">
              <a:lnSpc>
                <a:spcPct val="100000"/>
              </a:lnSpc>
              <a:spcBef>
                <a:spcPts val="0"/>
              </a:spcBef>
              <a:spcAft>
                <a:spcPts val="0"/>
              </a:spcAft>
              <a:buClr>
                <a:schemeClr val="dk1"/>
              </a:buClr>
              <a:buSzPts val="2000"/>
              <a:buFont typeface="Lexend Mega"/>
              <a:buNone/>
              <a:defRPr sz="2000" b="1" i="0" u="none" strike="noStrike" cap="none">
                <a:solidFill>
                  <a:schemeClr val="dk1"/>
                </a:solidFill>
                <a:latin typeface="Lexend Mega"/>
                <a:ea typeface="Lexend Mega"/>
                <a:cs typeface="Lexend Mega"/>
                <a:sym typeface="Lexend Mega"/>
              </a:defRPr>
            </a:lvl2pPr>
            <a:lvl3pPr marL="1371600" marR="0" lvl="2" indent="-330200" algn="ctr" rtl="0">
              <a:lnSpc>
                <a:spcPct val="100000"/>
              </a:lnSpc>
              <a:spcBef>
                <a:spcPts val="0"/>
              </a:spcBef>
              <a:spcAft>
                <a:spcPts val="0"/>
              </a:spcAft>
              <a:buClr>
                <a:schemeClr val="dk1"/>
              </a:buClr>
              <a:buSzPts val="2000"/>
              <a:buFont typeface="Lexend Mega"/>
              <a:buNone/>
              <a:defRPr sz="2000" b="1" i="0" u="none" strike="noStrike" cap="none">
                <a:solidFill>
                  <a:schemeClr val="dk1"/>
                </a:solidFill>
                <a:latin typeface="Lexend Mega"/>
                <a:ea typeface="Lexend Mega"/>
                <a:cs typeface="Lexend Mega"/>
                <a:sym typeface="Lexend Mega"/>
              </a:defRPr>
            </a:lvl3pPr>
            <a:lvl4pPr marL="1828800" marR="0" lvl="3" indent="-330200" algn="ctr" rtl="0">
              <a:lnSpc>
                <a:spcPct val="100000"/>
              </a:lnSpc>
              <a:spcBef>
                <a:spcPts val="0"/>
              </a:spcBef>
              <a:spcAft>
                <a:spcPts val="0"/>
              </a:spcAft>
              <a:buClr>
                <a:schemeClr val="dk1"/>
              </a:buClr>
              <a:buSzPts val="2000"/>
              <a:buFont typeface="Lexend Mega"/>
              <a:buNone/>
              <a:defRPr sz="2000" b="1" i="0" u="none" strike="noStrike" cap="none">
                <a:solidFill>
                  <a:schemeClr val="dk1"/>
                </a:solidFill>
                <a:latin typeface="Lexend Mega"/>
                <a:ea typeface="Lexend Mega"/>
                <a:cs typeface="Lexend Mega"/>
                <a:sym typeface="Lexend Mega"/>
              </a:defRPr>
            </a:lvl4pPr>
            <a:lvl5pPr marL="2286000" marR="0" lvl="4" indent="-330200" algn="ctr" rtl="0">
              <a:lnSpc>
                <a:spcPct val="100000"/>
              </a:lnSpc>
              <a:spcBef>
                <a:spcPts val="0"/>
              </a:spcBef>
              <a:spcAft>
                <a:spcPts val="0"/>
              </a:spcAft>
              <a:buClr>
                <a:schemeClr val="dk1"/>
              </a:buClr>
              <a:buSzPts val="2000"/>
              <a:buFont typeface="Lexend Mega"/>
              <a:buNone/>
              <a:defRPr sz="2000" b="1" i="0" u="none" strike="noStrike" cap="none">
                <a:solidFill>
                  <a:schemeClr val="dk1"/>
                </a:solidFill>
                <a:latin typeface="Lexend Mega"/>
                <a:ea typeface="Lexend Mega"/>
                <a:cs typeface="Lexend Mega"/>
                <a:sym typeface="Lexend Mega"/>
              </a:defRPr>
            </a:lvl5pPr>
            <a:lvl6pPr marL="2743200" marR="0" lvl="5" indent="-330200" algn="ctr" rtl="0">
              <a:lnSpc>
                <a:spcPct val="100000"/>
              </a:lnSpc>
              <a:spcBef>
                <a:spcPts val="0"/>
              </a:spcBef>
              <a:spcAft>
                <a:spcPts val="0"/>
              </a:spcAft>
              <a:buClr>
                <a:schemeClr val="dk1"/>
              </a:buClr>
              <a:buSzPts val="2000"/>
              <a:buFont typeface="Lexend Mega"/>
              <a:buNone/>
              <a:defRPr sz="2000" b="1" i="0" u="none" strike="noStrike" cap="none">
                <a:solidFill>
                  <a:schemeClr val="dk1"/>
                </a:solidFill>
                <a:latin typeface="Lexend Mega"/>
                <a:ea typeface="Lexend Mega"/>
                <a:cs typeface="Lexend Mega"/>
                <a:sym typeface="Lexend Mega"/>
              </a:defRPr>
            </a:lvl6pPr>
            <a:lvl7pPr marL="3200400" marR="0" lvl="6" indent="-330200" algn="ctr" rtl="0">
              <a:lnSpc>
                <a:spcPct val="100000"/>
              </a:lnSpc>
              <a:spcBef>
                <a:spcPts val="0"/>
              </a:spcBef>
              <a:spcAft>
                <a:spcPts val="0"/>
              </a:spcAft>
              <a:buClr>
                <a:schemeClr val="dk1"/>
              </a:buClr>
              <a:buSzPts val="2000"/>
              <a:buFont typeface="Lexend Mega"/>
              <a:buNone/>
              <a:defRPr sz="2000" b="1" i="0" u="none" strike="noStrike" cap="none">
                <a:solidFill>
                  <a:schemeClr val="dk1"/>
                </a:solidFill>
                <a:latin typeface="Lexend Mega"/>
                <a:ea typeface="Lexend Mega"/>
                <a:cs typeface="Lexend Mega"/>
                <a:sym typeface="Lexend Mega"/>
              </a:defRPr>
            </a:lvl7pPr>
            <a:lvl8pPr marL="3657600" marR="0" lvl="7" indent="-330200" algn="ctr" rtl="0">
              <a:lnSpc>
                <a:spcPct val="100000"/>
              </a:lnSpc>
              <a:spcBef>
                <a:spcPts val="0"/>
              </a:spcBef>
              <a:spcAft>
                <a:spcPts val="0"/>
              </a:spcAft>
              <a:buClr>
                <a:schemeClr val="dk1"/>
              </a:buClr>
              <a:buSzPts val="2000"/>
              <a:buFont typeface="Lexend Mega"/>
              <a:buNone/>
              <a:defRPr sz="2000" b="1" i="0" u="none" strike="noStrike" cap="none">
                <a:solidFill>
                  <a:schemeClr val="dk1"/>
                </a:solidFill>
                <a:latin typeface="Lexend Mega"/>
                <a:ea typeface="Lexend Mega"/>
                <a:cs typeface="Lexend Mega"/>
                <a:sym typeface="Lexend Mega"/>
              </a:defRPr>
            </a:lvl8pPr>
            <a:lvl9pPr marL="4114800" marR="0" lvl="8" indent="-330200" algn="ctr" rtl="0">
              <a:lnSpc>
                <a:spcPct val="100000"/>
              </a:lnSpc>
              <a:spcBef>
                <a:spcPts val="0"/>
              </a:spcBef>
              <a:spcAft>
                <a:spcPts val="0"/>
              </a:spcAft>
              <a:buClr>
                <a:schemeClr val="dk1"/>
              </a:buClr>
              <a:buSzPts val="2000"/>
              <a:buFont typeface="Lexend Mega"/>
              <a:buNone/>
              <a:defRPr sz="2000" b="1" i="0" u="none" strike="noStrike" cap="none">
                <a:solidFill>
                  <a:schemeClr val="dk1"/>
                </a:solidFill>
                <a:latin typeface="Lexend Mega"/>
                <a:ea typeface="Lexend Mega"/>
                <a:cs typeface="Lexend Mega"/>
                <a:sym typeface="Lexend Mega"/>
              </a:defRPr>
            </a:lvl9pPr>
          </a:lstStyle>
          <a:p>
            <a:pPr marL="0" indent="0"/>
            <a:r>
              <a:rPr lang="en-US" dirty="0"/>
              <a:t>ALI AMMAR</a:t>
            </a:r>
          </a:p>
        </p:txBody>
      </p:sp>
      <p:sp>
        <p:nvSpPr>
          <p:cNvPr id="41" name="Google Shape;2026;p111">
            <a:extLst>
              <a:ext uri="{FF2B5EF4-FFF2-40B4-BE49-F238E27FC236}">
                <a16:creationId xmlns:a16="http://schemas.microsoft.com/office/drawing/2014/main" id="{98AB326C-19C7-446E-913A-DA4C8BA056CE}"/>
              </a:ext>
            </a:extLst>
          </p:cNvPr>
          <p:cNvSpPr txBox="1">
            <a:spLocks/>
          </p:cNvSpPr>
          <p:nvPr/>
        </p:nvSpPr>
        <p:spPr>
          <a:xfrm>
            <a:off x="4591652" y="3137235"/>
            <a:ext cx="2261400" cy="4665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30200" algn="r" rtl="0">
              <a:lnSpc>
                <a:spcPct val="100000"/>
              </a:lnSpc>
              <a:spcBef>
                <a:spcPts val="0"/>
              </a:spcBef>
              <a:spcAft>
                <a:spcPts val="0"/>
              </a:spcAft>
              <a:buClr>
                <a:schemeClr val="dk1"/>
              </a:buClr>
              <a:buSzPts val="2000"/>
              <a:buFont typeface="Lexend Mega"/>
              <a:buNone/>
              <a:defRPr sz="2000" b="1" i="0" u="none" strike="noStrike" cap="none">
                <a:solidFill>
                  <a:schemeClr val="dk1"/>
                </a:solidFill>
                <a:latin typeface="Abhaya Libre"/>
                <a:ea typeface="Abhaya Libre"/>
                <a:cs typeface="Abhaya Libre"/>
                <a:sym typeface="Abhaya Libre"/>
              </a:defRPr>
            </a:lvl1pPr>
            <a:lvl2pPr marL="914400" marR="0" lvl="1" indent="-330200" algn="ctr" rtl="0">
              <a:lnSpc>
                <a:spcPct val="100000"/>
              </a:lnSpc>
              <a:spcBef>
                <a:spcPts val="0"/>
              </a:spcBef>
              <a:spcAft>
                <a:spcPts val="0"/>
              </a:spcAft>
              <a:buClr>
                <a:schemeClr val="dk1"/>
              </a:buClr>
              <a:buSzPts val="2000"/>
              <a:buFont typeface="Lexend Mega"/>
              <a:buNone/>
              <a:defRPr sz="2000" b="1" i="0" u="none" strike="noStrike" cap="none">
                <a:solidFill>
                  <a:schemeClr val="dk1"/>
                </a:solidFill>
                <a:latin typeface="Lexend Mega"/>
                <a:ea typeface="Lexend Mega"/>
                <a:cs typeface="Lexend Mega"/>
                <a:sym typeface="Lexend Mega"/>
              </a:defRPr>
            </a:lvl2pPr>
            <a:lvl3pPr marL="1371600" marR="0" lvl="2" indent="-330200" algn="ctr" rtl="0">
              <a:lnSpc>
                <a:spcPct val="100000"/>
              </a:lnSpc>
              <a:spcBef>
                <a:spcPts val="0"/>
              </a:spcBef>
              <a:spcAft>
                <a:spcPts val="0"/>
              </a:spcAft>
              <a:buClr>
                <a:schemeClr val="dk1"/>
              </a:buClr>
              <a:buSzPts val="2000"/>
              <a:buFont typeface="Lexend Mega"/>
              <a:buNone/>
              <a:defRPr sz="2000" b="1" i="0" u="none" strike="noStrike" cap="none">
                <a:solidFill>
                  <a:schemeClr val="dk1"/>
                </a:solidFill>
                <a:latin typeface="Lexend Mega"/>
                <a:ea typeface="Lexend Mega"/>
                <a:cs typeface="Lexend Mega"/>
                <a:sym typeface="Lexend Mega"/>
              </a:defRPr>
            </a:lvl3pPr>
            <a:lvl4pPr marL="1828800" marR="0" lvl="3" indent="-330200" algn="ctr" rtl="0">
              <a:lnSpc>
                <a:spcPct val="100000"/>
              </a:lnSpc>
              <a:spcBef>
                <a:spcPts val="0"/>
              </a:spcBef>
              <a:spcAft>
                <a:spcPts val="0"/>
              </a:spcAft>
              <a:buClr>
                <a:schemeClr val="dk1"/>
              </a:buClr>
              <a:buSzPts val="2000"/>
              <a:buFont typeface="Lexend Mega"/>
              <a:buNone/>
              <a:defRPr sz="2000" b="1" i="0" u="none" strike="noStrike" cap="none">
                <a:solidFill>
                  <a:schemeClr val="dk1"/>
                </a:solidFill>
                <a:latin typeface="Lexend Mega"/>
                <a:ea typeface="Lexend Mega"/>
                <a:cs typeface="Lexend Mega"/>
                <a:sym typeface="Lexend Mega"/>
              </a:defRPr>
            </a:lvl4pPr>
            <a:lvl5pPr marL="2286000" marR="0" lvl="4" indent="-330200" algn="ctr" rtl="0">
              <a:lnSpc>
                <a:spcPct val="100000"/>
              </a:lnSpc>
              <a:spcBef>
                <a:spcPts val="0"/>
              </a:spcBef>
              <a:spcAft>
                <a:spcPts val="0"/>
              </a:spcAft>
              <a:buClr>
                <a:schemeClr val="dk1"/>
              </a:buClr>
              <a:buSzPts val="2000"/>
              <a:buFont typeface="Lexend Mega"/>
              <a:buNone/>
              <a:defRPr sz="2000" b="1" i="0" u="none" strike="noStrike" cap="none">
                <a:solidFill>
                  <a:schemeClr val="dk1"/>
                </a:solidFill>
                <a:latin typeface="Lexend Mega"/>
                <a:ea typeface="Lexend Mega"/>
                <a:cs typeface="Lexend Mega"/>
                <a:sym typeface="Lexend Mega"/>
              </a:defRPr>
            </a:lvl5pPr>
            <a:lvl6pPr marL="2743200" marR="0" lvl="5" indent="-330200" algn="ctr" rtl="0">
              <a:lnSpc>
                <a:spcPct val="100000"/>
              </a:lnSpc>
              <a:spcBef>
                <a:spcPts val="0"/>
              </a:spcBef>
              <a:spcAft>
                <a:spcPts val="0"/>
              </a:spcAft>
              <a:buClr>
                <a:schemeClr val="dk1"/>
              </a:buClr>
              <a:buSzPts val="2000"/>
              <a:buFont typeface="Lexend Mega"/>
              <a:buNone/>
              <a:defRPr sz="2000" b="1" i="0" u="none" strike="noStrike" cap="none">
                <a:solidFill>
                  <a:schemeClr val="dk1"/>
                </a:solidFill>
                <a:latin typeface="Lexend Mega"/>
                <a:ea typeface="Lexend Mega"/>
                <a:cs typeface="Lexend Mega"/>
                <a:sym typeface="Lexend Mega"/>
              </a:defRPr>
            </a:lvl6pPr>
            <a:lvl7pPr marL="3200400" marR="0" lvl="6" indent="-330200" algn="ctr" rtl="0">
              <a:lnSpc>
                <a:spcPct val="100000"/>
              </a:lnSpc>
              <a:spcBef>
                <a:spcPts val="0"/>
              </a:spcBef>
              <a:spcAft>
                <a:spcPts val="0"/>
              </a:spcAft>
              <a:buClr>
                <a:schemeClr val="dk1"/>
              </a:buClr>
              <a:buSzPts val="2000"/>
              <a:buFont typeface="Lexend Mega"/>
              <a:buNone/>
              <a:defRPr sz="2000" b="1" i="0" u="none" strike="noStrike" cap="none">
                <a:solidFill>
                  <a:schemeClr val="dk1"/>
                </a:solidFill>
                <a:latin typeface="Lexend Mega"/>
                <a:ea typeface="Lexend Mega"/>
                <a:cs typeface="Lexend Mega"/>
                <a:sym typeface="Lexend Mega"/>
              </a:defRPr>
            </a:lvl7pPr>
            <a:lvl8pPr marL="3657600" marR="0" lvl="7" indent="-330200" algn="ctr" rtl="0">
              <a:lnSpc>
                <a:spcPct val="100000"/>
              </a:lnSpc>
              <a:spcBef>
                <a:spcPts val="0"/>
              </a:spcBef>
              <a:spcAft>
                <a:spcPts val="0"/>
              </a:spcAft>
              <a:buClr>
                <a:schemeClr val="dk1"/>
              </a:buClr>
              <a:buSzPts val="2000"/>
              <a:buFont typeface="Lexend Mega"/>
              <a:buNone/>
              <a:defRPr sz="2000" b="1" i="0" u="none" strike="noStrike" cap="none">
                <a:solidFill>
                  <a:schemeClr val="dk1"/>
                </a:solidFill>
                <a:latin typeface="Lexend Mega"/>
                <a:ea typeface="Lexend Mega"/>
                <a:cs typeface="Lexend Mega"/>
                <a:sym typeface="Lexend Mega"/>
              </a:defRPr>
            </a:lvl8pPr>
            <a:lvl9pPr marL="4114800" marR="0" lvl="8" indent="-330200" algn="ctr" rtl="0">
              <a:lnSpc>
                <a:spcPct val="100000"/>
              </a:lnSpc>
              <a:spcBef>
                <a:spcPts val="0"/>
              </a:spcBef>
              <a:spcAft>
                <a:spcPts val="0"/>
              </a:spcAft>
              <a:buClr>
                <a:schemeClr val="dk1"/>
              </a:buClr>
              <a:buSzPts val="2000"/>
              <a:buFont typeface="Lexend Mega"/>
              <a:buNone/>
              <a:defRPr sz="2000" b="1" i="0" u="none" strike="noStrike" cap="none">
                <a:solidFill>
                  <a:schemeClr val="dk1"/>
                </a:solidFill>
                <a:latin typeface="Lexend Mega"/>
                <a:ea typeface="Lexend Mega"/>
                <a:cs typeface="Lexend Mega"/>
                <a:sym typeface="Lexend Mega"/>
              </a:defRPr>
            </a:lvl9pPr>
          </a:lstStyle>
          <a:p>
            <a:pPr marL="0" indent="0"/>
            <a:r>
              <a:rPr lang="en-US" dirty="0"/>
              <a:t>AFRAH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036"/>
                                        </p:tgtEl>
                                        <p:attrNameLst>
                                          <p:attrName>style.visibility</p:attrName>
                                        </p:attrNameLst>
                                      </p:cBhvr>
                                      <p:to>
                                        <p:strVal val="visible"/>
                                      </p:to>
                                    </p:set>
                                    <p:anim calcmode="lin" valueType="num">
                                      <p:cBhvr additive="base">
                                        <p:cTn id="7" dur="600"/>
                                        <p:tgtEl>
                                          <p:spTgt spid="2036"/>
                                        </p:tgtEl>
                                        <p:attrNameLst>
                                          <p:attrName>ppt_x</p:attrName>
                                        </p:attrNameLst>
                                      </p:cBhvr>
                                      <p:tavLst>
                                        <p:tav tm="0">
                                          <p:val>
                                            <p:strVal val="#ppt_x-1"/>
                                          </p:val>
                                        </p:tav>
                                        <p:tav tm="100000">
                                          <p:val>
                                            <p:strVal val="#ppt_x"/>
                                          </p:val>
                                        </p:tav>
                                      </p:tavLst>
                                    </p:anim>
                                  </p:childTnLst>
                                </p:cTn>
                              </p:par>
                            </p:childTnLst>
                          </p:cTn>
                        </p:par>
                        <p:par>
                          <p:cTn id="8" fill="hold">
                            <p:stCondLst>
                              <p:cond delay="600"/>
                            </p:stCondLst>
                            <p:childTnLst>
                              <p:par>
                                <p:cTn id="9" presetID="2" presetClass="entr" presetSubtype="2" fill="hold" nodeType="afterEffect">
                                  <p:stCondLst>
                                    <p:cond delay="0"/>
                                  </p:stCondLst>
                                  <p:childTnLst>
                                    <p:set>
                                      <p:cBhvr>
                                        <p:cTn id="10" dur="1" fill="hold">
                                          <p:stCondLst>
                                            <p:cond delay="0"/>
                                          </p:stCondLst>
                                        </p:cTn>
                                        <p:tgtEl>
                                          <p:spTgt spid="2032"/>
                                        </p:tgtEl>
                                        <p:attrNameLst>
                                          <p:attrName>style.visibility</p:attrName>
                                        </p:attrNameLst>
                                      </p:cBhvr>
                                      <p:to>
                                        <p:strVal val="visible"/>
                                      </p:to>
                                    </p:set>
                                    <p:anim calcmode="lin" valueType="num">
                                      <p:cBhvr additive="base">
                                        <p:cTn id="11" dur="600"/>
                                        <p:tgtEl>
                                          <p:spTgt spid="2032"/>
                                        </p:tgtEl>
                                        <p:attrNameLst>
                                          <p:attrName>ppt_x</p:attrName>
                                        </p:attrNameLst>
                                      </p:cBhvr>
                                      <p:tavLst>
                                        <p:tav tm="0">
                                          <p:val>
                                            <p:strVal val="#ppt_x+1"/>
                                          </p:val>
                                        </p:tav>
                                        <p:tav tm="100000">
                                          <p:val>
                                            <p:strVal val="#ppt_x"/>
                                          </p:val>
                                        </p:tav>
                                      </p:tavLst>
                                    </p:anim>
                                  </p:childTnLst>
                                </p:cTn>
                              </p:par>
                            </p:childTnLst>
                          </p:cTn>
                        </p:par>
                        <p:par>
                          <p:cTn id="12" fill="hold">
                            <p:stCondLst>
                              <p:cond delay="1200"/>
                            </p:stCondLst>
                            <p:childTnLst>
                              <p:par>
                                <p:cTn id="13" presetID="2" presetClass="entr" presetSubtype="8"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600"/>
                                        <p:tgtEl>
                                          <p:spTgt spid="26"/>
                                        </p:tgtEl>
                                        <p:attrNameLst>
                                          <p:attrName>ppt_x</p:attrName>
                                        </p:attrNameLst>
                                      </p:cBhvr>
                                      <p:tavLst>
                                        <p:tav tm="0">
                                          <p:val>
                                            <p:strVal val="#ppt_x-1"/>
                                          </p:val>
                                        </p:tav>
                                        <p:tav tm="100000">
                                          <p:val>
                                            <p:strVal val="#ppt_x"/>
                                          </p:val>
                                        </p:tav>
                                      </p:tavLst>
                                    </p:anim>
                                  </p:childTnLst>
                                </p:cTn>
                              </p:par>
                            </p:childTnLst>
                          </p:cTn>
                        </p:par>
                        <p:par>
                          <p:cTn id="16" fill="hold">
                            <p:stCondLst>
                              <p:cond delay="1800"/>
                            </p:stCondLst>
                            <p:childTnLst>
                              <p:par>
                                <p:cTn id="17" presetID="2" presetClass="entr" presetSubtype="2"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600"/>
                                        <p:tgtEl>
                                          <p:spTgt spid="3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55"/>
        <p:cNvGrpSpPr/>
        <p:nvPr/>
      </p:nvGrpSpPr>
      <p:grpSpPr>
        <a:xfrm>
          <a:off x="0" y="0"/>
          <a:ext cx="0" cy="0"/>
          <a:chOff x="0" y="0"/>
          <a:chExt cx="0" cy="0"/>
        </a:xfrm>
      </p:grpSpPr>
      <p:sp>
        <p:nvSpPr>
          <p:cNvPr id="1856" name="Google Shape;1856;p103"/>
          <p:cNvSpPr txBox="1">
            <a:spLocks noGrp="1"/>
          </p:cNvSpPr>
          <p:nvPr>
            <p:ph type="title"/>
          </p:nvPr>
        </p:nvSpPr>
        <p:spPr>
          <a:xfrm>
            <a:off x="4681975" y="719029"/>
            <a:ext cx="3017400" cy="2469000"/>
          </a:xfrm>
          <a:prstGeom prst="rect">
            <a:avLst/>
          </a:prstGeom>
        </p:spPr>
        <p:txBody>
          <a:bodyPr spcFirstLastPara="1" wrap="square" lIns="0" tIns="0" rIns="0" bIns="0" anchor="t" anchorCtr="0">
            <a:noAutofit/>
          </a:bodyPr>
          <a:lstStyle/>
          <a:p>
            <a:pPr marL="0" lvl="0" indent="0" algn="r" rtl="0">
              <a:spcBef>
                <a:spcPts val="0"/>
              </a:spcBef>
              <a:spcAft>
                <a:spcPts val="0"/>
              </a:spcAft>
              <a:buNone/>
            </a:pPr>
            <a:r>
              <a:rPr lang="en" dirty="0"/>
              <a:t>THANK YOU!</a:t>
            </a:r>
            <a:br>
              <a:rPr lang="en" dirty="0"/>
            </a:br>
            <a:endParaRPr dirty="0"/>
          </a:p>
        </p:txBody>
      </p:sp>
      <p:sp>
        <p:nvSpPr>
          <p:cNvPr id="1857" name="Google Shape;1857;p103"/>
          <p:cNvSpPr txBox="1">
            <a:spLocks noGrp="1"/>
          </p:cNvSpPr>
          <p:nvPr>
            <p:ph type="ctrTitle" idx="4294967295"/>
          </p:nvPr>
        </p:nvSpPr>
        <p:spPr>
          <a:xfrm>
            <a:off x="7699375" y="198150"/>
            <a:ext cx="731400" cy="1419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r>
              <a:rPr lang="en" sz="800" dirty="0">
                <a:solidFill>
                  <a:schemeClr val="dk2"/>
                </a:solidFill>
              </a:rPr>
              <a:t>AAMB &amp; Co.</a:t>
            </a:r>
            <a:endParaRPr sz="800" dirty="0">
              <a:solidFill>
                <a:schemeClr val="dk2"/>
              </a:solidFill>
            </a:endParaRPr>
          </a:p>
        </p:txBody>
      </p:sp>
      <p:cxnSp>
        <p:nvCxnSpPr>
          <p:cNvPr id="1858" name="Google Shape;1858;p103"/>
          <p:cNvCxnSpPr>
            <a:stCxn id="1857" idx="1"/>
          </p:cNvCxnSpPr>
          <p:nvPr/>
        </p:nvCxnSpPr>
        <p:spPr>
          <a:xfrm rot="10800000">
            <a:off x="713275" y="269100"/>
            <a:ext cx="6986100" cy="0"/>
          </a:xfrm>
          <a:prstGeom prst="straightConnector1">
            <a:avLst/>
          </a:prstGeom>
          <a:noFill/>
          <a:ln w="19050" cap="flat" cmpd="sng">
            <a:solidFill>
              <a:schemeClr val="dk2"/>
            </a:solidFill>
            <a:prstDash val="solid"/>
            <a:round/>
            <a:headEnd type="none" w="med" len="med"/>
            <a:tailEnd type="none" w="med" len="med"/>
          </a:ln>
        </p:spPr>
      </p:cxnSp>
      <p:sp>
        <p:nvSpPr>
          <p:cNvPr id="1859" name="Google Shape;1859;p103"/>
          <p:cNvSpPr txBox="1">
            <a:spLocks noGrp="1"/>
          </p:cNvSpPr>
          <p:nvPr>
            <p:ph type="ctrTitle" idx="4294967295"/>
          </p:nvPr>
        </p:nvSpPr>
        <p:spPr>
          <a:xfrm>
            <a:off x="713225" y="4803300"/>
            <a:ext cx="731400" cy="1419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800" dirty="0">
                <a:solidFill>
                  <a:schemeClr val="dk2"/>
                </a:solidFill>
              </a:rPr>
              <a:t>SINCE 2024</a:t>
            </a:r>
            <a:endParaRPr sz="800" dirty="0">
              <a:solidFill>
                <a:schemeClr val="dk2"/>
              </a:solidFill>
            </a:endParaRPr>
          </a:p>
        </p:txBody>
      </p:sp>
      <p:cxnSp>
        <p:nvCxnSpPr>
          <p:cNvPr id="1860" name="Google Shape;1860;p103"/>
          <p:cNvCxnSpPr>
            <a:stCxn id="1859" idx="3"/>
          </p:cNvCxnSpPr>
          <p:nvPr/>
        </p:nvCxnSpPr>
        <p:spPr>
          <a:xfrm>
            <a:off x="1444625" y="4874250"/>
            <a:ext cx="6984300" cy="0"/>
          </a:xfrm>
          <a:prstGeom prst="straightConnector1">
            <a:avLst/>
          </a:prstGeom>
          <a:noFill/>
          <a:ln w="19050" cap="flat" cmpd="sng">
            <a:solidFill>
              <a:schemeClr val="dk2"/>
            </a:solidFill>
            <a:prstDash val="solid"/>
            <a:round/>
            <a:headEnd type="none" w="med" len="med"/>
            <a:tailEnd type="none" w="med" len="med"/>
          </a:ln>
        </p:spPr>
      </p:cxnSp>
      <p:sp>
        <p:nvSpPr>
          <p:cNvPr id="1861" name="Google Shape;1861;p103">
            <a:hlinkClick r:id="rId4" action="ppaction://hlinksldjump"/>
          </p:cNvPr>
          <p:cNvSpPr/>
          <p:nvPr/>
        </p:nvSpPr>
        <p:spPr>
          <a:xfrm>
            <a:off x="8753166" y="2452039"/>
            <a:ext cx="222000" cy="2220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03">
            <a:hlinkClick r:id="rId4" action="ppaction://hlinksldjump"/>
          </p:cNvPr>
          <p:cNvSpPr/>
          <p:nvPr/>
        </p:nvSpPr>
        <p:spPr>
          <a:xfrm>
            <a:off x="8800034" y="2500037"/>
            <a:ext cx="128263" cy="126003"/>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03">
            <a:hlinkClick r:id="" action="ppaction://hlinkshowjump?jump=previousslide"/>
          </p:cNvPr>
          <p:cNvSpPr/>
          <p:nvPr/>
        </p:nvSpPr>
        <p:spPr>
          <a:xfrm rot="-5400000">
            <a:off x="8841708" y="2282123"/>
            <a:ext cx="45000" cy="99900"/>
          </a:xfrm>
          <a:prstGeom prst="chevron">
            <a:avLst>
              <a:gd name="adj" fmla="val 10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03">
            <a:hlinkClick r:id="" action="ppaction://hlinkshowjump?jump=nextslide"/>
          </p:cNvPr>
          <p:cNvSpPr/>
          <p:nvPr/>
        </p:nvSpPr>
        <p:spPr>
          <a:xfrm rot="5400000">
            <a:off x="8835292" y="2755177"/>
            <a:ext cx="57600" cy="99900"/>
          </a:xfrm>
          <a:prstGeom prst="chevron">
            <a:avLst>
              <a:gd name="adj" fmla="val 10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9"/>
        <p:cNvGrpSpPr/>
        <p:nvPr/>
      </p:nvGrpSpPr>
      <p:grpSpPr>
        <a:xfrm>
          <a:off x="0" y="0"/>
          <a:ext cx="0" cy="0"/>
          <a:chOff x="0" y="0"/>
          <a:chExt cx="0" cy="0"/>
        </a:xfrm>
      </p:grpSpPr>
      <p:sp>
        <p:nvSpPr>
          <p:cNvPr id="420" name="Google Shape;420;p57"/>
          <p:cNvSpPr txBox="1">
            <a:spLocks noGrp="1"/>
          </p:cNvSpPr>
          <p:nvPr>
            <p:ph type="subTitle" idx="1"/>
          </p:nvPr>
        </p:nvSpPr>
        <p:spPr>
          <a:xfrm>
            <a:off x="5602500" y="2418000"/>
            <a:ext cx="3467072" cy="3075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BEST PROPERTY FOR INVESTMENT</a:t>
            </a:r>
            <a:endParaRPr dirty="0"/>
          </a:p>
        </p:txBody>
      </p:sp>
      <p:sp>
        <p:nvSpPr>
          <p:cNvPr id="422" name="Google Shape;422;p57"/>
          <p:cNvSpPr txBox="1">
            <a:spLocks noGrp="1"/>
          </p:cNvSpPr>
          <p:nvPr>
            <p:ph type="title"/>
          </p:nvPr>
        </p:nvSpPr>
        <p:spPr>
          <a:xfrm>
            <a:off x="4856975" y="2332073"/>
            <a:ext cx="641700" cy="307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r>
              <a:rPr lang="en" dirty="0"/>
              <a:t>·03·</a:t>
            </a:r>
            <a:endParaRPr dirty="0"/>
          </a:p>
        </p:txBody>
      </p:sp>
      <p:sp>
        <p:nvSpPr>
          <p:cNvPr id="423" name="Google Shape;423;p57"/>
          <p:cNvSpPr txBox="1">
            <a:spLocks noGrp="1"/>
          </p:cNvSpPr>
          <p:nvPr>
            <p:ph type="subTitle" idx="3"/>
          </p:nvPr>
        </p:nvSpPr>
        <p:spPr>
          <a:xfrm>
            <a:off x="5602500" y="1199162"/>
            <a:ext cx="2828700" cy="3135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DATA OVERVIEW</a:t>
            </a:r>
            <a:endParaRPr dirty="0"/>
          </a:p>
        </p:txBody>
      </p:sp>
      <p:sp>
        <p:nvSpPr>
          <p:cNvPr id="425" name="Google Shape;425;p57"/>
          <p:cNvSpPr txBox="1">
            <a:spLocks noGrp="1"/>
          </p:cNvSpPr>
          <p:nvPr>
            <p:ph type="title" idx="5"/>
          </p:nvPr>
        </p:nvSpPr>
        <p:spPr>
          <a:xfrm>
            <a:off x="4856975" y="1199164"/>
            <a:ext cx="641700" cy="313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r>
              <a:rPr lang="en" dirty="0"/>
              <a:t>·01·</a:t>
            </a:r>
            <a:endParaRPr dirty="0"/>
          </a:p>
        </p:txBody>
      </p:sp>
      <p:sp>
        <p:nvSpPr>
          <p:cNvPr id="426" name="Google Shape;426;p57"/>
          <p:cNvSpPr txBox="1">
            <a:spLocks noGrp="1"/>
          </p:cNvSpPr>
          <p:nvPr>
            <p:ph type="subTitle" idx="6"/>
          </p:nvPr>
        </p:nvSpPr>
        <p:spPr>
          <a:xfrm>
            <a:off x="5602500" y="1774208"/>
            <a:ext cx="2828700" cy="313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MARKET ANALYSIS</a:t>
            </a:r>
            <a:endParaRPr dirty="0"/>
          </a:p>
        </p:txBody>
      </p:sp>
      <p:sp>
        <p:nvSpPr>
          <p:cNvPr id="428" name="Google Shape;428;p57"/>
          <p:cNvSpPr txBox="1">
            <a:spLocks noGrp="1"/>
          </p:cNvSpPr>
          <p:nvPr>
            <p:ph type="title" idx="8"/>
          </p:nvPr>
        </p:nvSpPr>
        <p:spPr>
          <a:xfrm>
            <a:off x="4856975" y="1774208"/>
            <a:ext cx="641700" cy="3132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r>
              <a:rPr lang="en" dirty="0"/>
              <a:t>·02·</a:t>
            </a:r>
            <a:endParaRPr dirty="0"/>
          </a:p>
        </p:txBody>
      </p:sp>
      <p:sp>
        <p:nvSpPr>
          <p:cNvPr id="429" name="Google Shape;429;p57"/>
          <p:cNvSpPr txBox="1">
            <a:spLocks noGrp="1"/>
          </p:cNvSpPr>
          <p:nvPr>
            <p:ph type="title" idx="9"/>
          </p:nvPr>
        </p:nvSpPr>
        <p:spPr>
          <a:xfrm>
            <a:off x="720000" y="395625"/>
            <a:ext cx="7704000" cy="457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solidFill>
                  <a:schemeClr val="dk2"/>
                </a:solidFill>
              </a:rPr>
              <a:t>TABLE OF CONTENTS</a:t>
            </a:r>
            <a:endParaRPr>
              <a:solidFill>
                <a:schemeClr val="dk2"/>
              </a:solidFill>
            </a:endParaRPr>
          </a:p>
        </p:txBody>
      </p:sp>
      <p:sp>
        <p:nvSpPr>
          <p:cNvPr id="430" name="Google Shape;430;p57"/>
          <p:cNvSpPr txBox="1">
            <a:spLocks noGrp="1"/>
          </p:cNvSpPr>
          <p:nvPr>
            <p:ph type="subTitle" idx="13"/>
          </p:nvPr>
        </p:nvSpPr>
        <p:spPr>
          <a:xfrm>
            <a:off x="7699374" y="195904"/>
            <a:ext cx="731400" cy="1464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r>
              <a:rPr lang="en" dirty="0"/>
              <a:t>AAMB &amp; Co.</a:t>
            </a:r>
            <a:endParaRPr dirty="0"/>
          </a:p>
        </p:txBody>
      </p:sp>
      <p:sp>
        <p:nvSpPr>
          <p:cNvPr id="431" name="Google Shape;431;p57"/>
          <p:cNvSpPr txBox="1">
            <a:spLocks noGrp="1"/>
          </p:cNvSpPr>
          <p:nvPr>
            <p:ph type="subTitle" idx="14"/>
          </p:nvPr>
        </p:nvSpPr>
        <p:spPr>
          <a:xfrm>
            <a:off x="713224" y="4801054"/>
            <a:ext cx="731400" cy="146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SINCE 2024</a:t>
            </a:r>
            <a:endParaRPr dirty="0"/>
          </a:p>
        </p:txBody>
      </p:sp>
      <p:sp>
        <p:nvSpPr>
          <p:cNvPr id="23" name="Google Shape;422;p57">
            <a:extLst>
              <a:ext uri="{FF2B5EF4-FFF2-40B4-BE49-F238E27FC236}">
                <a16:creationId xmlns:a16="http://schemas.microsoft.com/office/drawing/2014/main" id="{01380B21-5203-4B98-8052-747D6BCA45AF}"/>
              </a:ext>
            </a:extLst>
          </p:cNvPr>
          <p:cNvSpPr txBox="1">
            <a:spLocks/>
          </p:cNvSpPr>
          <p:nvPr/>
        </p:nvSpPr>
        <p:spPr>
          <a:xfrm>
            <a:off x="4858617" y="3056093"/>
            <a:ext cx="641700" cy="3075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2"/>
              </a:buClr>
              <a:buSzPts val="3000"/>
              <a:buFont typeface="Abhaya Libre"/>
              <a:buNone/>
              <a:defRPr sz="3000" b="1" i="0" u="none" strike="noStrike" cap="none">
                <a:solidFill>
                  <a:schemeClr val="dk2"/>
                </a:solidFill>
                <a:latin typeface="Abhaya Libre"/>
                <a:ea typeface="Abhaya Libre"/>
                <a:cs typeface="Abhaya Libre"/>
                <a:sym typeface="Abhaya Libre"/>
              </a:defRPr>
            </a:lvl1pPr>
            <a:lvl2pPr marR="0" lvl="1" algn="ctr" rtl="0">
              <a:lnSpc>
                <a:spcPct val="100000"/>
              </a:lnSpc>
              <a:spcBef>
                <a:spcPts val="0"/>
              </a:spcBef>
              <a:spcAft>
                <a:spcPts val="0"/>
              </a:spcAft>
              <a:buClr>
                <a:schemeClr val="dk2"/>
              </a:buClr>
              <a:buSzPts val="3000"/>
              <a:buFont typeface="Abhaya Libre"/>
              <a:buNone/>
              <a:defRPr sz="3000" b="0" i="0" u="none" strike="noStrike" cap="none">
                <a:solidFill>
                  <a:schemeClr val="dk2"/>
                </a:solidFill>
                <a:latin typeface="Abhaya Libre"/>
                <a:ea typeface="Abhaya Libre"/>
                <a:cs typeface="Abhaya Libre"/>
                <a:sym typeface="Abhaya Libre"/>
              </a:defRPr>
            </a:lvl2pPr>
            <a:lvl3pPr marR="0" lvl="2" algn="ctr" rtl="0">
              <a:lnSpc>
                <a:spcPct val="100000"/>
              </a:lnSpc>
              <a:spcBef>
                <a:spcPts val="0"/>
              </a:spcBef>
              <a:spcAft>
                <a:spcPts val="0"/>
              </a:spcAft>
              <a:buClr>
                <a:schemeClr val="dk2"/>
              </a:buClr>
              <a:buSzPts val="3000"/>
              <a:buFont typeface="Abhaya Libre"/>
              <a:buNone/>
              <a:defRPr sz="3000" b="0" i="0" u="none" strike="noStrike" cap="none">
                <a:solidFill>
                  <a:schemeClr val="dk2"/>
                </a:solidFill>
                <a:latin typeface="Abhaya Libre"/>
                <a:ea typeface="Abhaya Libre"/>
                <a:cs typeface="Abhaya Libre"/>
                <a:sym typeface="Abhaya Libre"/>
              </a:defRPr>
            </a:lvl3pPr>
            <a:lvl4pPr marR="0" lvl="3" algn="ctr" rtl="0">
              <a:lnSpc>
                <a:spcPct val="100000"/>
              </a:lnSpc>
              <a:spcBef>
                <a:spcPts val="0"/>
              </a:spcBef>
              <a:spcAft>
                <a:spcPts val="0"/>
              </a:spcAft>
              <a:buClr>
                <a:schemeClr val="dk2"/>
              </a:buClr>
              <a:buSzPts val="3000"/>
              <a:buFont typeface="Abhaya Libre"/>
              <a:buNone/>
              <a:defRPr sz="3000" b="0" i="0" u="none" strike="noStrike" cap="none">
                <a:solidFill>
                  <a:schemeClr val="dk2"/>
                </a:solidFill>
                <a:latin typeface="Abhaya Libre"/>
                <a:ea typeface="Abhaya Libre"/>
                <a:cs typeface="Abhaya Libre"/>
                <a:sym typeface="Abhaya Libre"/>
              </a:defRPr>
            </a:lvl4pPr>
            <a:lvl5pPr marR="0" lvl="4" algn="ctr" rtl="0">
              <a:lnSpc>
                <a:spcPct val="100000"/>
              </a:lnSpc>
              <a:spcBef>
                <a:spcPts val="0"/>
              </a:spcBef>
              <a:spcAft>
                <a:spcPts val="0"/>
              </a:spcAft>
              <a:buClr>
                <a:schemeClr val="dk2"/>
              </a:buClr>
              <a:buSzPts val="3000"/>
              <a:buFont typeface="Abhaya Libre"/>
              <a:buNone/>
              <a:defRPr sz="3000" b="0" i="0" u="none" strike="noStrike" cap="none">
                <a:solidFill>
                  <a:schemeClr val="dk2"/>
                </a:solidFill>
                <a:latin typeface="Abhaya Libre"/>
                <a:ea typeface="Abhaya Libre"/>
                <a:cs typeface="Abhaya Libre"/>
                <a:sym typeface="Abhaya Libre"/>
              </a:defRPr>
            </a:lvl5pPr>
            <a:lvl6pPr marR="0" lvl="5" algn="ctr" rtl="0">
              <a:lnSpc>
                <a:spcPct val="100000"/>
              </a:lnSpc>
              <a:spcBef>
                <a:spcPts val="0"/>
              </a:spcBef>
              <a:spcAft>
                <a:spcPts val="0"/>
              </a:spcAft>
              <a:buClr>
                <a:schemeClr val="dk2"/>
              </a:buClr>
              <a:buSzPts val="3000"/>
              <a:buFont typeface="Abhaya Libre"/>
              <a:buNone/>
              <a:defRPr sz="3000" b="0" i="0" u="none" strike="noStrike" cap="none">
                <a:solidFill>
                  <a:schemeClr val="dk2"/>
                </a:solidFill>
                <a:latin typeface="Abhaya Libre"/>
                <a:ea typeface="Abhaya Libre"/>
                <a:cs typeface="Abhaya Libre"/>
                <a:sym typeface="Abhaya Libre"/>
              </a:defRPr>
            </a:lvl6pPr>
            <a:lvl7pPr marR="0" lvl="6" algn="ctr" rtl="0">
              <a:lnSpc>
                <a:spcPct val="100000"/>
              </a:lnSpc>
              <a:spcBef>
                <a:spcPts val="0"/>
              </a:spcBef>
              <a:spcAft>
                <a:spcPts val="0"/>
              </a:spcAft>
              <a:buClr>
                <a:schemeClr val="dk2"/>
              </a:buClr>
              <a:buSzPts val="3000"/>
              <a:buFont typeface="Abhaya Libre"/>
              <a:buNone/>
              <a:defRPr sz="3000" b="0" i="0" u="none" strike="noStrike" cap="none">
                <a:solidFill>
                  <a:schemeClr val="dk2"/>
                </a:solidFill>
                <a:latin typeface="Abhaya Libre"/>
                <a:ea typeface="Abhaya Libre"/>
                <a:cs typeface="Abhaya Libre"/>
                <a:sym typeface="Abhaya Libre"/>
              </a:defRPr>
            </a:lvl7pPr>
            <a:lvl8pPr marR="0" lvl="7" algn="ctr" rtl="0">
              <a:lnSpc>
                <a:spcPct val="100000"/>
              </a:lnSpc>
              <a:spcBef>
                <a:spcPts val="0"/>
              </a:spcBef>
              <a:spcAft>
                <a:spcPts val="0"/>
              </a:spcAft>
              <a:buClr>
                <a:schemeClr val="dk2"/>
              </a:buClr>
              <a:buSzPts val="3000"/>
              <a:buFont typeface="Abhaya Libre"/>
              <a:buNone/>
              <a:defRPr sz="3000" b="0" i="0" u="none" strike="noStrike" cap="none">
                <a:solidFill>
                  <a:schemeClr val="dk2"/>
                </a:solidFill>
                <a:latin typeface="Abhaya Libre"/>
                <a:ea typeface="Abhaya Libre"/>
                <a:cs typeface="Abhaya Libre"/>
                <a:sym typeface="Abhaya Libre"/>
              </a:defRPr>
            </a:lvl8pPr>
            <a:lvl9pPr marR="0" lvl="8" algn="ctr" rtl="0">
              <a:lnSpc>
                <a:spcPct val="100000"/>
              </a:lnSpc>
              <a:spcBef>
                <a:spcPts val="0"/>
              </a:spcBef>
              <a:spcAft>
                <a:spcPts val="0"/>
              </a:spcAft>
              <a:buClr>
                <a:schemeClr val="dk2"/>
              </a:buClr>
              <a:buSzPts val="3000"/>
              <a:buFont typeface="Abhaya Libre"/>
              <a:buNone/>
              <a:defRPr sz="3000" b="0" i="0" u="none" strike="noStrike" cap="none">
                <a:solidFill>
                  <a:schemeClr val="dk2"/>
                </a:solidFill>
                <a:latin typeface="Abhaya Libre"/>
                <a:ea typeface="Abhaya Libre"/>
                <a:cs typeface="Abhaya Libre"/>
                <a:sym typeface="Abhaya Libre"/>
              </a:defRPr>
            </a:lvl9pPr>
          </a:lstStyle>
          <a:p>
            <a:r>
              <a:rPr lang="en" dirty="0"/>
              <a:t>·04·</a:t>
            </a:r>
          </a:p>
        </p:txBody>
      </p:sp>
      <p:sp>
        <p:nvSpPr>
          <p:cNvPr id="24" name="Google Shape;420;p57">
            <a:extLst>
              <a:ext uri="{FF2B5EF4-FFF2-40B4-BE49-F238E27FC236}">
                <a16:creationId xmlns:a16="http://schemas.microsoft.com/office/drawing/2014/main" id="{A1845C47-6818-45A9-95A7-6F82BCACC14C}"/>
              </a:ext>
            </a:extLst>
          </p:cNvPr>
          <p:cNvSpPr txBox="1">
            <a:spLocks/>
          </p:cNvSpPr>
          <p:nvPr/>
        </p:nvSpPr>
        <p:spPr>
          <a:xfrm>
            <a:off x="5608095" y="3092013"/>
            <a:ext cx="3320202" cy="3075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2"/>
              </a:buClr>
              <a:buSzPts val="2000"/>
              <a:buFont typeface="Raleway"/>
              <a:buNone/>
              <a:defRPr sz="2000" b="1" i="0" u="none" strike="noStrike" cap="none">
                <a:solidFill>
                  <a:schemeClr val="dk2"/>
                </a:solidFill>
                <a:latin typeface="Abhaya Libre"/>
                <a:ea typeface="Abhaya Libre"/>
                <a:cs typeface="Abhaya Libre"/>
                <a:sym typeface="Abhaya Libre"/>
              </a:defRPr>
            </a:lvl1pPr>
            <a:lvl2pPr marL="914400" marR="0" lvl="1" indent="-330200" algn="l" rtl="0">
              <a:lnSpc>
                <a:spcPct val="100000"/>
              </a:lnSpc>
              <a:spcBef>
                <a:spcPts val="0"/>
              </a:spcBef>
              <a:spcAft>
                <a:spcPts val="0"/>
              </a:spcAft>
              <a:buClr>
                <a:schemeClr val="dk2"/>
              </a:buClr>
              <a:buSzPts val="2000"/>
              <a:buFont typeface="Raleway"/>
              <a:buNone/>
              <a:defRPr sz="2000" b="1" i="0" u="none" strike="noStrike" cap="none">
                <a:solidFill>
                  <a:schemeClr val="dk2"/>
                </a:solidFill>
                <a:latin typeface="Raleway"/>
                <a:ea typeface="Raleway"/>
                <a:cs typeface="Raleway"/>
                <a:sym typeface="Raleway"/>
              </a:defRPr>
            </a:lvl2pPr>
            <a:lvl3pPr marL="1371600" marR="0" lvl="2" indent="-330200" algn="l" rtl="0">
              <a:lnSpc>
                <a:spcPct val="100000"/>
              </a:lnSpc>
              <a:spcBef>
                <a:spcPts val="0"/>
              </a:spcBef>
              <a:spcAft>
                <a:spcPts val="0"/>
              </a:spcAft>
              <a:buClr>
                <a:schemeClr val="dk2"/>
              </a:buClr>
              <a:buSzPts val="2000"/>
              <a:buFont typeface="Raleway"/>
              <a:buNone/>
              <a:defRPr sz="2000" b="1" i="0" u="none" strike="noStrike" cap="none">
                <a:solidFill>
                  <a:schemeClr val="dk2"/>
                </a:solidFill>
                <a:latin typeface="Raleway"/>
                <a:ea typeface="Raleway"/>
                <a:cs typeface="Raleway"/>
                <a:sym typeface="Raleway"/>
              </a:defRPr>
            </a:lvl3pPr>
            <a:lvl4pPr marL="1828800" marR="0" lvl="3" indent="-330200" algn="l" rtl="0">
              <a:lnSpc>
                <a:spcPct val="100000"/>
              </a:lnSpc>
              <a:spcBef>
                <a:spcPts val="0"/>
              </a:spcBef>
              <a:spcAft>
                <a:spcPts val="0"/>
              </a:spcAft>
              <a:buClr>
                <a:schemeClr val="dk2"/>
              </a:buClr>
              <a:buSzPts val="2000"/>
              <a:buFont typeface="Raleway"/>
              <a:buNone/>
              <a:defRPr sz="2000" b="1" i="0" u="none" strike="noStrike" cap="none">
                <a:solidFill>
                  <a:schemeClr val="dk2"/>
                </a:solidFill>
                <a:latin typeface="Raleway"/>
                <a:ea typeface="Raleway"/>
                <a:cs typeface="Raleway"/>
                <a:sym typeface="Raleway"/>
              </a:defRPr>
            </a:lvl4pPr>
            <a:lvl5pPr marL="2286000" marR="0" lvl="4" indent="-330200" algn="l" rtl="0">
              <a:lnSpc>
                <a:spcPct val="100000"/>
              </a:lnSpc>
              <a:spcBef>
                <a:spcPts val="0"/>
              </a:spcBef>
              <a:spcAft>
                <a:spcPts val="0"/>
              </a:spcAft>
              <a:buClr>
                <a:schemeClr val="dk2"/>
              </a:buClr>
              <a:buSzPts val="2000"/>
              <a:buFont typeface="Raleway"/>
              <a:buNone/>
              <a:defRPr sz="2000" b="1" i="0" u="none" strike="noStrike" cap="none">
                <a:solidFill>
                  <a:schemeClr val="dk2"/>
                </a:solidFill>
                <a:latin typeface="Raleway"/>
                <a:ea typeface="Raleway"/>
                <a:cs typeface="Raleway"/>
                <a:sym typeface="Raleway"/>
              </a:defRPr>
            </a:lvl5pPr>
            <a:lvl6pPr marL="2743200" marR="0" lvl="5" indent="-330200" algn="l" rtl="0">
              <a:lnSpc>
                <a:spcPct val="100000"/>
              </a:lnSpc>
              <a:spcBef>
                <a:spcPts val="0"/>
              </a:spcBef>
              <a:spcAft>
                <a:spcPts val="0"/>
              </a:spcAft>
              <a:buClr>
                <a:schemeClr val="dk2"/>
              </a:buClr>
              <a:buSzPts val="2000"/>
              <a:buFont typeface="Raleway"/>
              <a:buNone/>
              <a:defRPr sz="2000" b="1" i="0" u="none" strike="noStrike" cap="none">
                <a:solidFill>
                  <a:schemeClr val="dk2"/>
                </a:solidFill>
                <a:latin typeface="Raleway"/>
                <a:ea typeface="Raleway"/>
                <a:cs typeface="Raleway"/>
                <a:sym typeface="Raleway"/>
              </a:defRPr>
            </a:lvl6pPr>
            <a:lvl7pPr marL="3200400" marR="0" lvl="6" indent="-330200" algn="l" rtl="0">
              <a:lnSpc>
                <a:spcPct val="100000"/>
              </a:lnSpc>
              <a:spcBef>
                <a:spcPts val="0"/>
              </a:spcBef>
              <a:spcAft>
                <a:spcPts val="0"/>
              </a:spcAft>
              <a:buClr>
                <a:schemeClr val="dk2"/>
              </a:buClr>
              <a:buSzPts val="2000"/>
              <a:buFont typeface="Raleway"/>
              <a:buNone/>
              <a:defRPr sz="2000" b="1" i="0" u="none" strike="noStrike" cap="none">
                <a:solidFill>
                  <a:schemeClr val="dk2"/>
                </a:solidFill>
                <a:latin typeface="Raleway"/>
                <a:ea typeface="Raleway"/>
                <a:cs typeface="Raleway"/>
                <a:sym typeface="Raleway"/>
              </a:defRPr>
            </a:lvl7pPr>
            <a:lvl8pPr marL="3657600" marR="0" lvl="7" indent="-330200" algn="l" rtl="0">
              <a:lnSpc>
                <a:spcPct val="100000"/>
              </a:lnSpc>
              <a:spcBef>
                <a:spcPts val="0"/>
              </a:spcBef>
              <a:spcAft>
                <a:spcPts val="0"/>
              </a:spcAft>
              <a:buClr>
                <a:schemeClr val="dk2"/>
              </a:buClr>
              <a:buSzPts val="2000"/>
              <a:buFont typeface="Raleway"/>
              <a:buNone/>
              <a:defRPr sz="2000" b="1" i="0" u="none" strike="noStrike" cap="none">
                <a:solidFill>
                  <a:schemeClr val="dk2"/>
                </a:solidFill>
                <a:latin typeface="Raleway"/>
                <a:ea typeface="Raleway"/>
                <a:cs typeface="Raleway"/>
                <a:sym typeface="Raleway"/>
              </a:defRPr>
            </a:lvl8pPr>
            <a:lvl9pPr marL="4114800" marR="0" lvl="8" indent="-330200" algn="l" rtl="0">
              <a:lnSpc>
                <a:spcPct val="100000"/>
              </a:lnSpc>
              <a:spcBef>
                <a:spcPts val="0"/>
              </a:spcBef>
              <a:spcAft>
                <a:spcPts val="0"/>
              </a:spcAft>
              <a:buClr>
                <a:schemeClr val="dk2"/>
              </a:buClr>
              <a:buSzPts val="2000"/>
              <a:buFont typeface="Raleway"/>
              <a:buNone/>
              <a:defRPr sz="2000" b="1" i="0" u="none" strike="noStrike" cap="none">
                <a:solidFill>
                  <a:schemeClr val="dk2"/>
                </a:solidFill>
                <a:latin typeface="Raleway"/>
                <a:ea typeface="Raleway"/>
                <a:cs typeface="Raleway"/>
                <a:sym typeface="Raleway"/>
              </a:defRPr>
            </a:lvl9pPr>
          </a:lstStyle>
          <a:p>
            <a:pPr marL="0" indent="0"/>
            <a:r>
              <a:rPr lang="en-US" dirty="0"/>
              <a:t>LIMITATIONS/SUGGESTIONS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3">
                                            <p:txEl>
                                              <p:pRg st="0" end="0"/>
                                            </p:txEl>
                                          </p:spTgt>
                                        </p:tgtEl>
                                        <p:attrNameLst>
                                          <p:attrName>style.visibility</p:attrName>
                                        </p:attrNameLst>
                                      </p:cBhvr>
                                      <p:to>
                                        <p:strVal val="visible"/>
                                      </p:to>
                                    </p:set>
                                    <p:animEffect transition="in" filter="fade">
                                      <p:cBhvr>
                                        <p:cTn id="7" dur="500"/>
                                        <p:tgtEl>
                                          <p:spTgt spid="4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6">
                                            <p:txEl>
                                              <p:pRg st="0" end="0"/>
                                            </p:txEl>
                                          </p:spTgt>
                                        </p:tgtEl>
                                        <p:attrNameLst>
                                          <p:attrName>style.visibility</p:attrName>
                                        </p:attrNameLst>
                                      </p:cBhvr>
                                      <p:to>
                                        <p:strVal val="visible"/>
                                      </p:to>
                                    </p:set>
                                    <p:animEffect transition="in" filter="fade">
                                      <p:cBhvr>
                                        <p:cTn id="12" dur="500"/>
                                        <p:tgtEl>
                                          <p:spTgt spid="42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0">
                                            <p:txEl>
                                              <p:pRg st="0" end="0"/>
                                            </p:txEl>
                                          </p:spTgt>
                                        </p:tgtEl>
                                        <p:attrNameLst>
                                          <p:attrName>style.visibility</p:attrName>
                                        </p:attrNameLst>
                                      </p:cBhvr>
                                      <p:to>
                                        <p:strVal val="visible"/>
                                      </p:to>
                                    </p:set>
                                    <p:animEffect transition="in" filter="fade">
                                      <p:cBhvr>
                                        <p:cTn id="17" dur="500"/>
                                        <p:tgtEl>
                                          <p:spTgt spid="42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 grpId="0" build="p"/>
      <p:bldP spid="423" grpId="0" build="p"/>
      <p:bldP spid="426" grpId="0" build="p"/>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9"/>
        <p:cNvGrpSpPr/>
        <p:nvPr/>
      </p:nvGrpSpPr>
      <p:grpSpPr>
        <a:xfrm>
          <a:off x="0" y="0"/>
          <a:ext cx="0" cy="0"/>
          <a:chOff x="0" y="0"/>
          <a:chExt cx="0" cy="0"/>
        </a:xfrm>
      </p:grpSpPr>
      <p:sp>
        <p:nvSpPr>
          <p:cNvPr id="440" name="Google Shape;440;p58"/>
          <p:cNvSpPr txBox="1">
            <a:spLocks noGrp="1"/>
          </p:cNvSpPr>
          <p:nvPr>
            <p:ph type="title"/>
          </p:nvPr>
        </p:nvSpPr>
        <p:spPr>
          <a:xfrm>
            <a:off x="2176325" y="538286"/>
            <a:ext cx="4862428" cy="914400"/>
          </a:xfrm>
          <a:prstGeom prst="rect">
            <a:avLst/>
          </a:prstGeom>
        </p:spPr>
        <p:txBody>
          <a:bodyPr spcFirstLastPara="1" wrap="square" lIns="91425" tIns="0" rIns="91425" bIns="0" anchor="b" anchorCtr="0">
            <a:noAutofit/>
          </a:bodyPr>
          <a:lstStyle/>
          <a:p>
            <a:pPr marL="0" lvl="0" indent="0" algn="l" rtl="0">
              <a:spcBef>
                <a:spcPts val="0"/>
              </a:spcBef>
              <a:spcAft>
                <a:spcPts val="0"/>
              </a:spcAft>
              <a:buNone/>
            </a:pPr>
            <a:r>
              <a:rPr lang="en" dirty="0"/>
              <a:t>DATA OVERVIEW</a:t>
            </a:r>
            <a:endParaRPr dirty="0"/>
          </a:p>
        </p:txBody>
      </p:sp>
      <p:sp>
        <p:nvSpPr>
          <p:cNvPr id="442" name="Google Shape;442;p58"/>
          <p:cNvSpPr txBox="1">
            <a:spLocks noGrp="1"/>
          </p:cNvSpPr>
          <p:nvPr>
            <p:ph type="title" idx="2"/>
          </p:nvPr>
        </p:nvSpPr>
        <p:spPr>
          <a:xfrm>
            <a:off x="713225" y="538286"/>
            <a:ext cx="1463100" cy="914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·01·</a:t>
            </a:r>
            <a:endParaRPr/>
          </a:p>
        </p:txBody>
      </p:sp>
      <p:sp>
        <p:nvSpPr>
          <p:cNvPr id="443" name="Google Shape;443;p58"/>
          <p:cNvSpPr txBox="1">
            <a:spLocks noGrp="1"/>
          </p:cNvSpPr>
          <p:nvPr>
            <p:ph type="ctrTitle" idx="4294967295"/>
          </p:nvPr>
        </p:nvSpPr>
        <p:spPr>
          <a:xfrm>
            <a:off x="7699375" y="198150"/>
            <a:ext cx="731400" cy="1419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r>
              <a:rPr lang="en" sz="800" dirty="0">
                <a:solidFill>
                  <a:schemeClr val="dk2"/>
                </a:solidFill>
              </a:rPr>
              <a:t>AAMB &amp; Co.</a:t>
            </a:r>
            <a:endParaRPr sz="800" dirty="0">
              <a:solidFill>
                <a:schemeClr val="dk2"/>
              </a:solidFill>
            </a:endParaRPr>
          </a:p>
        </p:txBody>
      </p:sp>
      <p:cxnSp>
        <p:nvCxnSpPr>
          <p:cNvPr id="444" name="Google Shape;444;p58"/>
          <p:cNvCxnSpPr>
            <a:stCxn id="443" idx="1"/>
          </p:cNvCxnSpPr>
          <p:nvPr/>
        </p:nvCxnSpPr>
        <p:spPr>
          <a:xfrm rot="10800000">
            <a:off x="713275" y="269100"/>
            <a:ext cx="6986100" cy="0"/>
          </a:xfrm>
          <a:prstGeom prst="straightConnector1">
            <a:avLst/>
          </a:prstGeom>
          <a:noFill/>
          <a:ln w="9525" cap="flat" cmpd="sng">
            <a:solidFill>
              <a:schemeClr val="dk2"/>
            </a:solidFill>
            <a:prstDash val="solid"/>
            <a:round/>
            <a:headEnd type="none" w="med" len="med"/>
            <a:tailEnd type="none" w="med" len="med"/>
          </a:ln>
        </p:spPr>
      </p:cxnSp>
      <p:sp>
        <p:nvSpPr>
          <p:cNvPr id="445" name="Google Shape;445;p58"/>
          <p:cNvSpPr txBox="1">
            <a:spLocks noGrp="1"/>
          </p:cNvSpPr>
          <p:nvPr>
            <p:ph type="ctrTitle" idx="4294967295"/>
          </p:nvPr>
        </p:nvSpPr>
        <p:spPr>
          <a:xfrm>
            <a:off x="713225" y="4803300"/>
            <a:ext cx="731400" cy="1419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800" dirty="0">
                <a:solidFill>
                  <a:schemeClr val="dk2"/>
                </a:solidFill>
              </a:rPr>
              <a:t>SINCE 2024</a:t>
            </a:r>
            <a:endParaRPr sz="800" dirty="0">
              <a:solidFill>
                <a:schemeClr val="dk2"/>
              </a:solidFill>
            </a:endParaRPr>
          </a:p>
        </p:txBody>
      </p:sp>
      <p:cxnSp>
        <p:nvCxnSpPr>
          <p:cNvPr id="446" name="Google Shape;446;p58"/>
          <p:cNvCxnSpPr>
            <a:stCxn id="445" idx="3"/>
          </p:cNvCxnSpPr>
          <p:nvPr/>
        </p:nvCxnSpPr>
        <p:spPr>
          <a:xfrm>
            <a:off x="1444625" y="4874250"/>
            <a:ext cx="6984300" cy="0"/>
          </a:xfrm>
          <a:prstGeom prst="straightConnector1">
            <a:avLst/>
          </a:prstGeom>
          <a:noFill/>
          <a:ln w="9525" cap="flat" cmpd="sng">
            <a:solidFill>
              <a:schemeClr val="dk2"/>
            </a:solidFill>
            <a:prstDash val="solid"/>
            <a:round/>
            <a:headEnd type="none" w="med" len="med"/>
            <a:tailEnd type="none" w="med" len="med"/>
          </a:ln>
        </p:spPr>
      </p:cxnSp>
      <p:sp>
        <p:nvSpPr>
          <p:cNvPr id="447" name="Google Shape;447;p58">
            <a:hlinkClick r:id="rId4" action="ppaction://hlinksldjump"/>
          </p:cNvPr>
          <p:cNvSpPr/>
          <p:nvPr/>
        </p:nvSpPr>
        <p:spPr>
          <a:xfrm>
            <a:off x="8753166" y="2452039"/>
            <a:ext cx="222000" cy="2220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58">
            <a:hlinkClick r:id="rId4" action="ppaction://hlinksldjump"/>
          </p:cNvPr>
          <p:cNvSpPr/>
          <p:nvPr/>
        </p:nvSpPr>
        <p:spPr>
          <a:xfrm>
            <a:off x="8800034" y="2500037"/>
            <a:ext cx="128263" cy="126003"/>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58">
            <a:hlinkClick r:id="" action="ppaction://hlinkshowjump?jump=previousslide"/>
          </p:cNvPr>
          <p:cNvSpPr/>
          <p:nvPr/>
        </p:nvSpPr>
        <p:spPr>
          <a:xfrm rot="-5400000">
            <a:off x="8841708" y="2282123"/>
            <a:ext cx="45000" cy="99900"/>
          </a:xfrm>
          <a:prstGeom prst="chevron">
            <a:avLst>
              <a:gd name="adj" fmla="val 10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58">
            <a:hlinkClick r:id="" action="ppaction://hlinkshowjump?jump=nextslide"/>
          </p:cNvPr>
          <p:cNvSpPr/>
          <p:nvPr/>
        </p:nvSpPr>
        <p:spPr>
          <a:xfrm rot="5400000">
            <a:off x="8835292" y="2755177"/>
            <a:ext cx="57600" cy="99900"/>
          </a:xfrm>
          <a:prstGeom prst="chevron">
            <a:avLst>
              <a:gd name="adj" fmla="val 10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Subtitle 2">
            <a:extLst>
              <a:ext uri="{FF2B5EF4-FFF2-40B4-BE49-F238E27FC236}">
                <a16:creationId xmlns:a16="http://schemas.microsoft.com/office/drawing/2014/main" id="{71E4C705-7738-48C6-9494-6A06C731AB66}"/>
              </a:ext>
            </a:extLst>
          </p:cNvPr>
          <p:cNvSpPr>
            <a:spLocks noGrp="1"/>
          </p:cNvSpPr>
          <p:nvPr>
            <p:ph type="subTitle" idx="1"/>
          </p:nvPr>
        </p:nvSpPr>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59"/>
          <p:cNvSpPr txBox="1">
            <a:spLocks noGrp="1"/>
          </p:cNvSpPr>
          <p:nvPr>
            <p:ph type="title"/>
          </p:nvPr>
        </p:nvSpPr>
        <p:spPr>
          <a:xfrm>
            <a:off x="720000" y="395625"/>
            <a:ext cx="7704000" cy="457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t>DATA OVERVIEW</a:t>
            </a:r>
            <a:endParaRPr dirty="0"/>
          </a:p>
        </p:txBody>
      </p:sp>
      <p:sp>
        <p:nvSpPr>
          <p:cNvPr id="456" name="Google Shape;456;p59"/>
          <p:cNvSpPr/>
          <p:nvPr/>
        </p:nvSpPr>
        <p:spPr>
          <a:xfrm>
            <a:off x="1419325" y="1831348"/>
            <a:ext cx="705000" cy="705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9"/>
          <p:cNvSpPr txBox="1"/>
          <p:nvPr/>
        </p:nvSpPr>
        <p:spPr>
          <a:xfrm>
            <a:off x="1450975" y="1987973"/>
            <a:ext cx="641700" cy="339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3000" b="1" dirty="0">
                <a:solidFill>
                  <a:schemeClr val="lt1"/>
                </a:solidFill>
                <a:latin typeface="Abhaya Libre"/>
                <a:ea typeface="Abhaya Libre"/>
                <a:cs typeface="Abhaya Libre"/>
                <a:sym typeface="Abhaya Libre"/>
              </a:rPr>
              <a:t>·1·</a:t>
            </a:r>
            <a:endParaRPr sz="3000" b="1" dirty="0">
              <a:solidFill>
                <a:schemeClr val="lt1"/>
              </a:solidFill>
              <a:latin typeface="Abhaya Libre"/>
              <a:ea typeface="Abhaya Libre"/>
              <a:cs typeface="Abhaya Libre"/>
              <a:sym typeface="Abhaya Libre"/>
            </a:endParaRPr>
          </a:p>
        </p:txBody>
      </p:sp>
      <p:sp>
        <p:nvSpPr>
          <p:cNvPr id="458" name="Google Shape;458;p59"/>
          <p:cNvSpPr txBox="1"/>
          <p:nvPr/>
        </p:nvSpPr>
        <p:spPr>
          <a:xfrm>
            <a:off x="708640" y="2573460"/>
            <a:ext cx="2493755" cy="4698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000" b="1" dirty="0">
                <a:solidFill>
                  <a:schemeClr val="dk1"/>
                </a:solidFill>
                <a:latin typeface="Abhaya Libre"/>
                <a:ea typeface="Abhaya Libre"/>
                <a:cs typeface="Abhaya Libre"/>
                <a:sym typeface="Abhaya Libre"/>
              </a:rPr>
              <a:t>·Data Scraped On Date·</a:t>
            </a:r>
            <a:endParaRPr sz="2000" b="1" dirty="0">
              <a:solidFill>
                <a:schemeClr val="dk1"/>
              </a:solidFill>
              <a:latin typeface="Abhaya Libre"/>
              <a:ea typeface="Abhaya Libre"/>
              <a:cs typeface="Abhaya Libre"/>
              <a:sym typeface="Abhaya Libre"/>
            </a:endParaRPr>
          </a:p>
        </p:txBody>
      </p:sp>
      <p:sp>
        <p:nvSpPr>
          <p:cNvPr id="459" name="Google Shape;459;p59"/>
          <p:cNvSpPr txBox="1"/>
          <p:nvPr/>
        </p:nvSpPr>
        <p:spPr>
          <a:xfrm>
            <a:off x="6392737" y="2818724"/>
            <a:ext cx="2103600" cy="6111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dirty="0">
                <a:solidFill>
                  <a:schemeClr val="dk1"/>
                </a:solidFill>
                <a:latin typeface="Abhaya Libre" panose="020B0604020202020204" charset="0"/>
                <a:ea typeface="Nanum Gothic"/>
                <a:cs typeface="Abhaya Libre" panose="020B0604020202020204" charset="0"/>
                <a:sym typeface="Nanum Gothic"/>
              </a:rPr>
              <a:t>16317</a:t>
            </a:r>
            <a:r>
              <a:rPr lang="en-US" dirty="0">
                <a:solidFill>
                  <a:schemeClr val="dk1"/>
                </a:solidFill>
                <a:latin typeface="Nanum Gothic"/>
                <a:ea typeface="Nanum Gothic"/>
                <a:cs typeface="Nanum Gothic"/>
                <a:sym typeface="Nanum Gothic"/>
              </a:rPr>
              <a:t> </a:t>
            </a:r>
          </a:p>
        </p:txBody>
      </p:sp>
      <p:sp>
        <p:nvSpPr>
          <p:cNvPr id="460" name="Google Shape;460;p59"/>
          <p:cNvSpPr/>
          <p:nvPr/>
        </p:nvSpPr>
        <p:spPr>
          <a:xfrm>
            <a:off x="4219513" y="1831348"/>
            <a:ext cx="705000" cy="705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59"/>
          <p:cNvSpPr txBox="1"/>
          <p:nvPr/>
        </p:nvSpPr>
        <p:spPr>
          <a:xfrm>
            <a:off x="4251163" y="1987973"/>
            <a:ext cx="641700" cy="339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3000" b="1" dirty="0">
                <a:solidFill>
                  <a:schemeClr val="lt1"/>
                </a:solidFill>
                <a:latin typeface="Abhaya Libre"/>
                <a:ea typeface="Abhaya Libre"/>
                <a:cs typeface="Abhaya Libre"/>
                <a:sym typeface="Abhaya Libre"/>
              </a:rPr>
              <a:t>·2·</a:t>
            </a:r>
            <a:endParaRPr sz="3000" b="1" dirty="0">
              <a:solidFill>
                <a:schemeClr val="lt1"/>
              </a:solidFill>
              <a:latin typeface="Abhaya Libre"/>
              <a:ea typeface="Abhaya Libre"/>
              <a:cs typeface="Abhaya Libre"/>
              <a:sym typeface="Abhaya Libre"/>
            </a:endParaRPr>
          </a:p>
        </p:txBody>
      </p:sp>
      <p:sp>
        <p:nvSpPr>
          <p:cNvPr id="462" name="Google Shape;462;p59"/>
          <p:cNvSpPr txBox="1"/>
          <p:nvPr/>
        </p:nvSpPr>
        <p:spPr>
          <a:xfrm>
            <a:off x="3520200" y="2536348"/>
            <a:ext cx="2103600" cy="4698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000" b="1" dirty="0">
                <a:solidFill>
                  <a:schemeClr val="dk1"/>
                </a:solidFill>
                <a:latin typeface="Abhaya Libre"/>
                <a:ea typeface="Abhaya Libre"/>
                <a:cs typeface="Abhaya Libre"/>
                <a:sym typeface="Abhaya Libre"/>
              </a:rPr>
              <a:t>·Null Data·</a:t>
            </a:r>
            <a:endParaRPr sz="2000" b="1" dirty="0">
              <a:solidFill>
                <a:schemeClr val="dk1"/>
              </a:solidFill>
              <a:latin typeface="Abhaya Libre"/>
              <a:ea typeface="Abhaya Libre"/>
              <a:cs typeface="Abhaya Libre"/>
              <a:sym typeface="Abhaya Libre"/>
            </a:endParaRPr>
          </a:p>
        </p:txBody>
      </p:sp>
      <p:sp>
        <p:nvSpPr>
          <p:cNvPr id="464" name="Google Shape;464;p59"/>
          <p:cNvSpPr/>
          <p:nvPr/>
        </p:nvSpPr>
        <p:spPr>
          <a:xfrm>
            <a:off x="7019688" y="1831348"/>
            <a:ext cx="705000" cy="705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59"/>
          <p:cNvSpPr txBox="1"/>
          <p:nvPr/>
        </p:nvSpPr>
        <p:spPr>
          <a:xfrm>
            <a:off x="7051338" y="1987973"/>
            <a:ext cx="641700" cy="339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3000" b="1" dirty="0">
                <a:solidFill>
                  <a:schemeClr val="lt1"/>
                </a:solidFill>
                <a:latin typeface="Abhaya Libre"/>
                <a:ea typeface="Abhaya Libre"/>
                <a:cs typeface="Abhaya Libre"/>
                <a:sym typeface="Abhaya Libre"/>
              </a:rPr>
              <a:t>·3·</a:t>
            </a:r>
            <a:endParaRPr sz="3000" b="1" dirty="0">
              <a:solidFill>
                <a:schemeClr val="lt1"/>
              </a:solidFill>
              <a:latin typeface="Abhaya Libre"/>
              <a:ea typeface="Abhaya Libre"/>
              <a:cs typeface="Abhaya Libre"/>
              <a:sym typeface="Abhaya Libre"/>
            </a:endParaRPr>
          </a:p>
        </p:txBody>
      </p:sp>
      <p:sp>
        <p:nvSpPr>
          <p:cNvPr id="466" name="Google Shape;466;p59"/>
          <p:cNvSpPr txBox="1"/>
          <p:nvPr/>
        </p:nvSpPr>
        <p:spPr>
          <a:xfrm>
            <a:off x="6392737" y="2583824"/>
            <a:ext cx="2103600" cy="469800"/>
          </a:xfrm>
          <a:prstGeom prst="rect">
            <a:avLst/>
          </a:prstGeom>
          <a:noFill/>
          <a:ln>
            <a:noFill/>
          </a:ln>
        </p:spPr>
        <p:txBody>
          <a:bodyPr spcFirstLastPara="1" wrap="square" lIns="0" tIns="0" rIns="0" bIns="0" anchor="ctr" anchorCtr="0">
            <a:noAutofit/>
          </a:bodyPr>
          <a:lstStyle/>
          <a:p>
            <a:pPr lvl="0" algn="ctr"/>
            <a:r>
              <a:rPr lang="en" sz="2000" b="1" dirty="0">
                <a:solidFill>
                  <a:schemeClr val="dk1"/>
                </a:solidFill>
                <a:latin typeface="Abhaya Libre"/>
                <a:ea typeface="Abhaya Libre"/>
                <a:cs typeface="Abhaya Libre"/>
                <a:sym typeface="Abhaya Libre"/>
              </a:rPr>
              <a:t>· No. of Listings ·</a:t>
            </a:r>
            <a:endParaRPr sz="2000" b="1" dirty="0">
              <a:solidFill>
                <a:schemeClr val="dk1"/>
              </a:solidFill>
              <a:latin typeface="Abhaya Libre"/>
              <a:ea typeface="Abhaya Libre"/>
              <a:cs typeface="Abhaya Libre"/>
              <a:sym typeface="Abhaya Libre"/>
            </a:endParaRPr>
          </a:p>
        </p:txBody>
      </p:sp>
      <p:cxnSp>
        <p:nvCxnSpPr>
          <p:cNvPr id="468" name="Google Shape;468;p59"/>
          <p:cNvCxnSpPr>
            <a:endCxn id="460" idx="2"/>
          </p:cNvCxnSpPr>
          <p:nvPr/>
        </p:nvCxnSpPr>
        <p:spPr>
          <a:xfrm>
            <a:off x="2124313" y="2183848"/>
            <a:ext cx="2095200" cy="0"/>
          </a:xfrm>
          <a:prstGeom prst="straightConnector1">
            <a:avLst/>
          </a:prstGeom>
          <a:noFill/>
          <a:ln w="9525" cap="flat" cmpd="sng">
            <a:solidFill>
              <a:schemeClr val="dk1"/>
            </a:solidFill>
            <a:prstDash val="solid"/>
            <a:round/>
            <a:headEnd type="none" w="med" len="med"/>
            <a:tailEnd type="none" w="med" len="med"/>
          </a:ln>
        </p:spPr>
      </p:cxnSp>
      <p:cxnSp>
        <p:nvCxnSpPr>
          <p:cNvPr id="469" name="Google Shape;469;p59"/>
          <p:cNvCxnSpPr>
            <a:stCxn id="460" idx="6"/>
            <a:endCxn id="464" idx="2"/>
          </p:cNvCxnSpPr>
          <p:nvPr/>
        </p:nvCxnSpPr>
        <p:spPr>
          <a:xfrm>
            <a:off x="4924513" y="2183848"/>
            <a:ext cx="2095200" cy="0"/>
          </a:xfrm>
          <a:prstGeom prst="straightConnector1">
            <a:avLst/>
          </a:prstGeom>
          <a:noFill/>
          <a:ln w="9525" cap="flat" cmpd="sng">
            <a:solidFill>
              <a:schemeClr val="dk1"/>
            </a:solidFill>
            <a:prstDash val="solid"/>
            <a:round/>
            <a:headEnd type="none" w="med" len="med"/>
            <a:tailEnd type="none" w="med" len="med"/>
          </a:ln>
        </p:spPr>
      </p:cxnSp>
      <p:cxnSp>
        <p:nvCxnSpPr>
          <p:cNvPr id="470" name="Google Shape;470;p59"/>
          <p:cNvCxnSpPr>
            <a:stCxn id="464" idx="6"/>
          </p:cNvCxnSpPr>
          <p:nvPr/>
        </p:nvCxnSpPr>
        <p:spPr>
          <a:xfrm>
            <a:off x="7724688" y="2183848"/>
            <a:ext cx="1455300" cy="0"/>
          </a:xfrm>
          <a:prstGeom prst="straightConnector1">
            <a:avLst/>
          </a:prstGeom>
          <a:noFill/>
          <a:ln w="9525" cap="flat" cmpd="sng">
            <a:solidFill>
              <a:schemeClr val="dk1"/>
            </a:solidFill>
            <a:prstDash val="solid"/>
            <a:round/>
            <a:headEnd type="none" w="med" len="med"/>
            <a:tailEnd type="none" w="med" len="med"/>
          </a:ln>
        </p:spPr>
      </p:cxnSp>
      <p:sp>
        <p:nvSpPr>
          <p:cNvPr id="471" name="Google Shape;471;p59"/>
          <p:cNvSpPr txBox="1">
            <a:spLocks noGrp="1"/>
          </p:cNvSpPr>
          <p:nvPr>
            <p:ph type="ctrTitle" idx="4294967295"/>
          </p:nvPr>
        </p:nvSpPr>
        <p:spPr>
          <a:xfrm>
            <a:off x="7699375" y="198150"/>
            <a:ext cx="731400" cy="1419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r>
              <a:rPr lang="en" sz="800"/>
              <a:t>HOTEL CHAIN</a:t>
            </a:r>
            <a:endParaRPr sz="800"/>
          </a:p>
        </p:txBody>
      </p:sp>
      <p:cxnSp>
        <p:nvCxnSpPr>
          <p:cNvPr id="472" name="Google Shape;472;p59"/>
          <p:cNvCxnSpPr>
            <a:stCxn id="471" idx="1"/>
          </p:cNvCxnSpPr>
          <p:nvPr/>
        </p:nvCxnSpPr>
        <p:spPr>
          <a:xfrm rot="10800000">
            <a:off x="713275" y="269100"/>
            <a:ext cx="6986100" cy="0"/>
          </a:xfrm>
          <a:prstGeom prst="straightConnector1">
            <a:avLst/>
          </a:prstGeom>
          <a:noFill/>
          <a:ln w="9525" cap="flat" cmpd="sng">
            <a:solidFill>
              <a:schemeClr val="dk1"/>
            </a:solidFill>
            <a:prstDash val="solid"/>
            <a:round/>
            <a:headEnd type="none" w="med" len="med"/>
            <a:tailEnd type="none" w="med" len="med"/>
          </a:ln>
        </p:spPr>
      </p:cxnSp>
      <p:sp>
        <p:nvSpPr>
          <p:cNvPr id="473" name="Google Shape;473;p59"/>
          <p:cNvSpPr txBox="1">
            <a:spLocks noGrp="1"/>
          </p:cNvSpPr>
          <p:nvPr>
            <p:ph type="ctrTitle" idx="4294967295"/>
          </p:nvPr>
        </p:nvSpPr>
        <p:spPr>
          <a:xfrm>
            <a:off x="713225" y="4803300"/>
            <a:ext cx="731400" cy="1419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800"/>
              <a:t>SINCE 1930</a:t>
            </a:r>
            <a:endParaRPr sz="800"/>
          </a:p>
        </p:txBody>
      </p:sp>
      <p:cxnSp>
        <p:nvCxnSpPr>
          <p:cNvPr id="474" name="Google Shape;474;p59"/>
          <p:cNvCxnSpPr>
            <a:stCxn id="473" idx="3"/>
          </p:cNvCxnSpPr>
          <p:nvPr/>
        </p:nvCxnSpPr>
        <p:spPr>
          <a:xfrm>
            <a:off x="1444625" y="4874250"/>
            <a:ext cx="6984300" cy="0"/>
          </a:xfrm>
          <a:prstGeom prst="straightConnector1">
            <a:avLst/>
          </a:prstGeom>
          <a:noFill/>
          <a:ln w="9525" cap="flat" cmpd="sng">
            <a:solidFill>
              <a:schemeClr val="dk1"/>
            </a:solidFill>
            <a:prstDash val="solid"/>
            <a:round/>
            <a:headEnd type="none" w="med" len="med"/>
            <a:tailEnd type="none" w="med" len="med"/>
          </a:ln>
        </p:spPr>
      </p:cxnSp>
      <p:sp>
        <p:nvSpPr>
          <p:cNvPr id="475" name="Google Shape;475;p59">
            <a:hlinkClick r:id="rId3" action="ppaction://hlinksldjump"/>
          </p:cNvPr>
          <p:cNvSpPr/>
          <p:nvPr/>
        </p:nvSpPr>
        <p:spPr>
          <a:xfrm>
            <a:off x="8753166" y="2452039"/>
            <a:ext cx="222000" cy="2220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59">
            <a:hlinkClick r:id="rId3" action="ppaction://hlinksldjump"/>
          </p:cNvPr>
          <p:cNvSpPr/>
          <p:nvPr/>
        </p:nvSpPr>
        <p:spPr>
          <a:xfrm>
            <a:off x="8800034" y="2500037"/>
            <a:ext cx="128263" cy="126003"/>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59">
            <a:hlinkClick r:id="" action="ppaction://hlinkshowjump?jump=previousslide"/>
          </p:cNvPr>
          <p:cNvSpPr/>
          <p:nvPr/>
        </p:nvSpPr>
        <p:spPr>
          <a:xfrm rot="-5400000">
            <a:off x="8841708" y="2282123"/>
            <a:ext cx="45000" cy="99900"/>
          </a:xfrm>
          <a:prstGeom prst="chevron">
            <a:avLst>
              <a:gd name="adj" fmla="val 10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59">
            <a:hlinkClick r:id="" action="ppaction://hlinkshowjump?jump=nextslide"/>
          </p:cNvPr>
          <p:cNvSpPr/>
          <p:nvPr/>
        </p:nvSpPr>
        <p:spPr>
          <a:xfrm rot="5400000">
            <a:off x="8835292" y="2755177"/>
            <a:ext cx="57600" cy="99900"/>
          </a:xfrm>
          <a:prstGeom prst="chevron">
            <a:avLst>
              <a:gd name="adj" fmla="val 10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59;p59">
            <a:extLst>
              <a:ext uri="{FF2B5EF4-FFF2-40B4-BE49-F238E27FC236}">
                <a16:creationId xmlns:a16="http://schemas.microsoft.com/office/drawing/2014/main" id="{D187F58C-8E63-4B67-9657-4CE52E1C8A4D}"/>
              </a:ext>
            </a:extLst>
          </p:cNvPr>
          <p:cNvSpPr txBox="1"/>
          <p:nvPr/>
        </p:nvSpPr>
        <p:spPr>
          <a:xfrm>
            <a:off x="873229" y="2799061"/>
            <a:ext cx="2103600" cy="6111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dirty="0">
                <a:solidFill>
                  <a:schemeClr val="dk1"/>
                </a:solidFill>
                <a:latin typeface="Abhaya Libre" panose="020B0604020202020204" charset="0"/>
                <a:ea typeface="Nanum Gothic"/>
                <a:cs typeface="Abhaya Libre" panose="020B0604020202020204" charset="0"/>
                <a:sym typeface="Nanum Gothic"/>
              </a:rPr>
              <a:t>29 &amp; 30 June 2024</a:t>
            </a:r>
            <a:endParaRPr dirty="0">
              <a:solidFill>
                <a:schemeClr val="dk1"/>
              </a:solidFill>
              <a:latin typeface="Abhaya Libre" panose="020B0604020202020204" charset="0"/>
              <a:ea typeface="Nanum Gothic"/>
              <a:cs typeface="Abhaya Libre" panose="020B0604020202020204" charset="0"/>
              <a:sym typeface="Nanum Gothic"/>
            </a:endParaRPr>
          </a:p>
        </p:txBody>
      </p:sp>
      <p:sp>
        <p:nvSpPr>
          <p:cNvPr id="25" name="Google Shape;459;p59">
            <a:extLst>
              <a:ext uri="{FF2B5EF4-FFF2-40B4-BE49-F238E27FC236}">
                <a16:creationId xmlns:a16="http://schemas.microsoft.com/office/drawing/2014/main" id="{0D8571E9-3CB5-4C67-BC99-76B270342028}"/>
              </a:ext>
            </a:extLst>
          </p:cNvPr>
          <p:cNvSpPr txBox="1"/>
          <p:nvPr/>
        </p:nvSpPr>
        <p:spPr>
          <a:xfrm>
            <a:off x="3520200" y="3104611"/>
            <a:ext cx="2103600" cy="611100"/>
          </a:xfrm>
          <a:prstGeom prst="rect">
            <a:avLst/>
          </a:prstGeom>
          <a:noFill/>
          <a:ln>
            <a:noFill/>
          </a:ln>
        </p:spPr>
        <p:txBody>
          <a:bodyPr spcFirstLastPara="1" wrap="square" lIns="0" tIns="0" rIns="0" bIns="0" anchor="ctr" anchorCtr="0">
            <a:noAutofit/>
          </a:bodyPr>
          <a:lstStyle/>
          <a:p>
            <a:pPr lvl="0" algn="ctr" rtl="0">
              <a:spcBef>
                <a:spcPts val="0"/>
              </a:spcBef>
              <a:spcAft>
                <a:spcPts val="0"/>
              </a:spcAft>
            </a:pPr>
            <a:r>
              <a:rPr lang="en-US" dirty="0">
                <a:solidFill>
                  <a:schemeClr val="dk1"/>
                </a:solidFill>
                <a:latin typeface="Abhaya Libre" panose="020B0604020202020204" charset="0"/>
                <a:ea typeface="Nanum Gothic"/>
                <a:cs typeface="Abhaya Libre" panose="020B0604020202020204" charset="0"/>
                <a:sym typeface="Nanum Gothic"/>
              </a:rPr>
              <a:t>Listing without prices removed.</a:t>
            </a:r>
          </a:p>
          <a:p>
            <a:pPr lvl="0" algn="ctr" rtl="0">
              <a:spcBef>
                <a:spcPts val="0"/>
              </a:spcBef>
              <a:spcAft>
                <a:spcPts val="0"/>
              </a:spcAft>
            </a:pPr>
            <a:r>
              <a:rPr lang="en-US" dirty="0">
                <a:solidFill>
                  <a:schemeClr val="dk1"/>
                </a:solidFill>
                <a:latin typeface="Abhaya Libre" panose="020B0604020202020204" charset="0"/>
                <a:ea typeface="Nanum Gothic"/>
                <a:cs typeface="Abhaya Libre" panose="020B0604020202020204" charset="0"/>
                <a:sym typeface="Nanum Gothic"/>
              </a:rPr>
              <a:t>Listings without reviews have been removed.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6"/>
                                        </p:tgtEl>
                                        <p:attrNameLst>
                                          <p:attrName>style.visibility</p:attrName>
                                        </p:attrNameLst>
                                      </p:cBhvr>
                                      <p:to>
                                        <p:strVal val="visible"/>
                                      </p:to>
                                    </p:set>
                                    <p:anim calcmode="lin" valueType="num">
                                      <p:cBhvr additive="base">
                                        <p:cTn id="7" dur="500" fill="hold"/>
                                        <p:tgtEl>
                                          <p:spTgt spid="456"/>
                                        </p:tgtEl>
                                        <p:attrNameLst>
                                          <p:attrName>ppt_x</p:attrName>
                                        </p:attrNameLst>
                                      </p:cBhvr>
                                      <p:tavLst>
                                        <p:tav tm="0">
                                          <p:val>
                                            <p:strVal val="#ppt_x"/>
                                          </p:val>
                                        </p:tav>
                                        <p:tav tm="100000">
                                          <p:val>
                                            <p:strVal val="#ppt_x"/>
                                          </p:val>
                                        </p:tav>
                                      </p:tavLst>
                                    </p:anim>
                                    <p:anim calcmode="lin" valueType="num">
                                      <p:cBhvr additive="base">
                                        <p:cTn id="8" dur="500" fill="hold"/>
                                        <p:tgtEl>
                                          <p:spTgt spid="45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57"/>
                                        </p:tgtEl>
                                        <p:attrNameLst>
                                          <p:attrName>style.visibility</p:attrName>
                                        </p:attrNameLst>
                                      </p:cBhvr>
                                      <p:to>
                                        <p:strVal val="visible"/>
                                      </p:to>
                                    </p:set>
                                    <p:anim calcmode="lin" valueType="num">
                                      <p:cBhvr additive="base">
                                        <p:cTn id="11" dur="500" fill="hold"/>
                                        <p:tgtEl>
                                          <p:spTgt spid="457"/>
                                        </p:tgtEl>
                                        <p:attrNameLst>
                                          <p:attrName>ppt_x</p:attrName>
                                        </p:attrNameLst>
                                      </p:cBhvr>
                                      <p:tavLst>
                                        <p:tav tm="0">
                                          <p:val>
                                            <p:strVal val="#ppt_x"/>
                                          </p:val>
                                        </p:tav>
                                        <p:tav tm="100000">
                                          <p:val>
                                            <p:strVal val="#ppt_x"/>
                                          </p:val>
                                        </p:tav>
                                      </p:tavLst>
                                    </p:anim>
                                    <p:anim calcmode="lin" valueType="num">
                                      <p:cBhvr additive="base">
                                        <p:cTn id="12" dur="500" fill="hold"/>
                                        <p:tgtEl>
                                          <p:spTgt spid="45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58"/>
                                        </p:tgtEl>
                                        <p:attrNameLst>
                                          <p:attrName>style.visibility</p:attrName>
                                        </p:attrNameLst>
                                      </p:cBhvr>
                                      <p:to>
                                        <p:strVal val="visible"/>
                                      </p:to>
                                    </p:set>
                                    <p:anim calcmode="lin" valueType="num">
                                      <p:cBhvr additive="base">
                                        <p:cTn id="15" dur="500" fill="hold"/>
                                        <p:tgtEl>
                                          <p:spTgt spid="458"/>
                                        </p:tgtEl>
                                        <p:attrNameLst>
                                          <p:attrName>ppt_x</p:attrName>
                                        </p:attrNameLst>
                                      </p:cBhvr>
                                      <p:tavLst>
                                        <p:tav tm="0">
                                          <p:val>
                                            <p:strVal val="#ppt_x"/>
                                          </p:val>
                                        </p:tav>
                                        <p:tav tm="100000">
                                          <p:val>
                                            <p:strVal val="#ppt_x"/>
                                          </p:val>
                                        </p:tav>
                                      </p:tavLst>
                                    </p:anim>
                                    <p:anim calcmode="lin" valueType="num">
                                      <p:cBhvr additive="base">
                                        <p:cTn id="16" dur="500" fill="hold"/>
                                        <p:tgtEl>
                                          <p:spTgt spid="45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60"/>
                                        </p:tgtEl>
                                        <p:attrNameLst>
                                          <p:attrName>style.visibility</p:attrName>
                                        </p:attrNameLst>
                                      </p:cBhvr>
                                      <p:to>
                                        <p:strVal val="visible"/>
                                      </p:to>
                                    </p:set>
                                    <p:anim calcmode="lin" valueType="num">
                                      <p:cBhvr additive="base">
                                        <p:cTn id="25" dur="500" fill="hold"/>
                                        <p:tgtEl>
                                          <p:spTgt spid="460"/>
                                        </p:tgtEl>
                                        <p:attrNameLst>
                                          <p:attrName>ppt_x</p:attrName>
                                        </p:attrNameLst>
                                      </p:cBhvr>
                                      <p:tavLst>
                                        <p:tav tm="0">
                                          <p:val>
                                            <p:strVal val="#ppt_x"/>
                                          </p:val>
                                        </p:tav>
                                        <p:tav tm="100000">
                                          <p:val>
                                            <p:strVal val="#ppt_x"/>
                                          </p:val>
                                        </p:tav>
                                      </p:tavLst>
                                    </p:anim>
                                    <p:anim calcmode="lin" valueType="num">
                                      <p:cBhvr additive="base">
                                        <p:cTn id="26" dur="500" fill="hold"/>
                                        <p:tgtEl>
                                          <p:spTgt spid="46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61"/>
                                        </p:tgtEl>
                                        <p:attrNameLst>
                                          <p:attrName>style.visibility</p:attrName>
                                        </p:attrNameLst>
                                      </p:cBhvr>
                                      <p:to>
                                        <p:strVal val="visible"/>
                                      </p:to>
                                    </p:set>
                                    <p:anim calcmode="lin" valueType="num">
                                      <p:cBhvr additive="base">
                                        <p:cTn id="29" dur="500" fill="hold"/>
                                        <p:tgtEl>
                                          <p:spTgt spid="461"/>
                                        </p:tgtEl>
                                        <p:attrNameLst>
                                          <p:attrName>ppt_x</p:attrName>
                                        </p:attrNameLst>
                                      </p:cBhvr>
                                      <p:tavLst>
                                        <p:tav tm="0">
                                          <p:val>
                                            <p:strVal val="#ppt_x"/>
                                          </p:val>
                                        </p:tav>
                                        <p:tav tm="100000">
                                          <p:val>
                                            <p:strVal val="#ppt_x"/>
                                          </p:val>
                                        </p:tav>
                                      </p:tavLst>
                                    </p:anim>
                                    <p:anim calcmode="lin" valueType="num">
                                      <p:cBhvr additive="base">
                                        <p:cTn id="30" dur="500" fill="hold"/>
                                        <p:tgtEl>
                                          <p:spTgt spid="46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62"/>
                                        </p:tgtEl>
                                        <p:attrNameLst>
                                          <p:attrName>style.visibility</p:attrName>
                                        </p:attrNameLst>
                                      </p:cBhvr>
                                      <p:to>
                                        <p:strVal val="visible"/>
                                      </p:to>
                                    </p:set>
                                    <p:anim calcmode="lin" valueType="num">
                                      <p:cBhvr additive="base">
                                        <p:cTn id="33" dur="500" fill="hold"/>
                                        <p:tgtEl>
                                          <p:spTgt spid="462"/>
                                        </p:tgtEl>
                                        <p:attrNameLst>
                                          <p:attrName>ppt_x</p:attrName>
                                        </p:attrNameLst>
                                      </p:cBhvr>
                                      <p:tavLst>
                                        <p:tav tm="0">
                                          <p:val>
                                            <p:strVal val="#ppt_x"/>
                                          </p:val>
                                        </p:tav>
                                        <p:tav tm="100000">
                                          <p:val>
                                            <p:strVal val="#ppt_x"/>
                                          </p:val>
                                        </p:tav>
                                      </p:tavLst>
                                    </p:anim>
                                    <p:anim calcmode="lin" valueType="num">
                                      <p:cBhvr additive="base">
                                        <p:cTn id="34" dur="500" fill="hold"/>
                                        <p:tgtEl>
                                          <p:spTgt spid="46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64"/>
                                        </p:tgtEl>
                                        <p:attrNameLst>
                                          <p:attrName>style.visibility</p:attrName>
                                        </p:attrNameLst>
                                      </p:cBhvr>
                                      <p:to>
                                        <p:strVal val="visible"/>
                                      </p:to>
                                    </p:set>
                                    <p:anim calcmode="lin" valueType="num">
                                      <p:cBhvr additive="base">
                                        <p:cTn id="43" dur="500" fill="hold"/>
                                        <p:tgtEl>
                                          <p:spTgt spid="464"/>
                                        </p:tgtEl>
                                        <p:attrNameLst>
                                          <p:attrName>ppt_x</p:attrName>
                                        </p:attrNameLst>
                                      </p:cBhvr>
                                      <p:tavLst>
                                        <p:tav tm="0">
                                          <p:val>
                                            <p:strVal val="#ppt_x"/>
                                          </p:val>
                                        </p:tav>
                                        <p:tav tm="100000">
                                          <p:val>
                                            <p:strVal val="#ppt_x"/>
                                          </p:val>
                                        </p:tav>
                                      </p:tavLst>
                                    </p:anim>
                                    <p:anim calcmode="lin" valueType="num">
                                      <p:cBhvr additive="base">
                                        <p:cTn id="44" dur="500" fill="hold"/>
                                        <p:tgtEl>
                                          <p:spTgt spid="46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65"/>
                                        </p:tgtEl>
                                        <p:attrNameLst>
                                          <p:attrName>style.visibility</p:attrName>
                                        </p:attrNameLst>
                                      </p:cBhvr>
                                      <p:to>
                                        <p:strVal val="visible"/>
                                      </p:to>
                                    </p:set>
                                    <p:anim calcmode="lin" valueType="num">
                                      <p:cBhvr additive="base">
                                        <p:cTn id="47" dur="500" fill="hold"/>
                                        <p:tgtEl>
                                          <p:spTgt spid="465"/>
                                        </p:tgtEl>
                                        <p:attrNameLst>
                                          <p:attrName>ppt_x</p:attrName>
                                        </p:attrNameLst>
                                      </p:cBhvr>
                                      <p:tavLst>
                                        <p:tav tm="0">
                                          <p:val>
                                            <p:strVal val="#ppt_x"/>
                                          </p:val>
                                        </p:tav>
                                        <p:tav tm="100000">
                                          <p:val>
                                            <p:strVal val="#ppt_x"/>
                                          </p:val>
                                        </p:tav>
                                      </p:tavLst>
                                    </p:anim>
                                    <p:anim calcmode="lin" valueType="num">
                                      <p:cBhvr additive="base">
                                        <p:cTn id="48" dur="500" fill="hold"/>
                                        <p:tgtEl>
                                          <p:spTgt spid="46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66"/>
                                        </p:tgtEl>
                                        <p:attrNameLst>
                                          <p:attrName>style.visibility</p:attrName>
                                        </p:attrNameLst>
                                      </p:cBhvr>
                                      <p:to>
                                        <p:strVal val="visible"/>
                                      </p:to>
                                    </p:set>
                                    <p:anim calcmode="lin" valueType="num">
                                      <p:cBhvr additive="base">
                                        <p:cTn id="51" dur="500" fill="hold"/>
                                        <p:tgtEl>
                                          <p:spTgt spid="466"/>
                                        </p:tgtEl>
                                        <p:attrNameLst>
                                          <p:attrName>ppt_x</p:attrName>
                                        </p:attrNameLst>
                                      </p:cBhvr>
                                      <p:tavLst>
                                        <p:tav tm="0">
                                          <p:val>
                                            <p:strVal val="#ppt_x"/>
                                          </p:val>
                                        </p:tav>
                                        <p:tav tm="100000">
                                          <p:val>
                                            <p:strVal val="#ppt_x"/>
                                          </p:val>
                                        </p:tav>
                                      </p:tavLst>
                                    </p:anim>
                                    <p:anim calcmode="lin" valueType="num">
                                      <p:cBhvr additive="base">
                                        <p:cTn id="52" dur="500" fill="hold"/>
                                        <p:tgtEl>
                                          <p:spTgt spid="46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59"/>
                                        </p:tgtEl>
                                        <p:attrNameLst>
                                          <p:attrName>style.visibility</p:attrName>
                                        </p:attrNameLst>
                                      </p:cBhvr>
                                      <p:to>
                                        <p:strVal val="visible"/>
                                      </p:to>
                                    </p:set>
                                    <p:anim calcmode="lin" valueType="num">
                                      <p:cBhvr additive="base">
                                        <p:cTn id="55" dur="500" fill="hold"/>
                                        <p:tgtEl>
                                          <p:spTgt spid="459"/>
                                        </p:tgtEl>
                                        <p:attrNameLst>
                                          <p:attrName>ppt_x</p:attrName>
                                        </p:attrNameLst>
                                      </p:cBhvr>
                                      <p:tavLst>
                                        <p:tav tm="0">
                                          <p:val>
                                            <p:strVal val="#ppt_x"/>
                                          </p:val>
                                        </p:tav>
                                        <p:tav tm="100000">
                                          <p:val>
                                            <p:strVal val="#ppt_x"/>
                                          </p:val>
                                        </p:tav>
                                      </p:tavLst>
                                    </p:anim>
                                    <p:anim calcmode="lin" valueType="num">
                                      <p:cBhvr additive="base">
                                        <p:cTn id="56" dur="500" fill="hold"/>
                                        <p:tgtEl>
                                          <p:spTgt spid="4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 grpId="0" animBg="1"/>
      <p:bldP spid="457" grpId="0"/>
      <p:bldP spid="458" grpId="0"/>
      <p:bldP spid="459" grpId="0"/>
      <p:bldP spid="460" grpId="0" animBg="1"/>
      <p:bldP spid="461" grpId="0"/>
      <p:bldP spid="462" grpId="0"/>
      <p:bldP spid="464" grpId="0" animBg="1"/>
      <p:bldP spid="465" grpId="0"/>
      <p:bldP spid="466" grpId="0"/>
      <p:bldP spid="27"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9"/>
        <p:cNvGrpSpPr/>
        <p:nvPr/>
      </p:nvGrpSpPr>
      <p:grpSpPr>
        <a:xfrm>
          <a:off x="0" y="0"/>
          <a:ext cx="0" cy="0"/>
          <a:chOff x="0" y="0"/>
          <a:chExt cx="0" cy="0"/>
        </a:xfrm>
      </p:grpSpPr>
      <p:sp>
        <p:nvSpPr>
          <p:cNvPr id="560" name="Google Shape;560;p63"/>
          <p:cNvSpPr txBox="1">
            <a:spLocks noGrp="1"/>
          </p:cNvSpPr>
          <p:nvPr>
            <p:ph type="title"/>
          </p:nvPr>
        </p:nvSpPr>
        <p:spPr>
          <a:xfrm>
            <a:off x="713278" y="773248"/>
            <a:ext cx="5613094" cy="640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MARKET ANALYSIS</a:t>
            </a:r>
            <a:endParaRPr dirty="0"/>
          </a:p>
        </p:txBody>
      </p:sp>
      <p:sp>
        <p:nvSpPr>
          <p:cNvPr id="561" name="Google Shape;561;p63"/>
          <p:cNvSpPr txBox="1">
            <a:spLocks noGrp="1"/>
          </p:cNvSpPr>
          <p:nvPr>
            <p:ph type="subTitle" idx="1"/>
          </p:nvPr>
        </p:nvSpPr>
        <p:spPr>
          <a:xfrm>
            <a:off x="713275" y="1565846"/>
            <a:ext cx="4297800" cy="1005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In</a:t>
            </a:r>
            <a:r>
              <a:rPr lang="en" dirty="0"/>
              <a:t> depth analysis of the current market for better AIRBNB investment recommendations.</a:t>
            </a:r>
            <a:endParaRPr dirty="0"/>
          </a:p>
        </p:txBody>
      </p:sp>
      <p:sp>
        <p:nvSpPr>
          <p:cNvPr id="562" name="Google Shape;562;p63"/>
          <p:cNvSpPr txBox="1">
            <a:spLocks noGrp="1"/>
          </p:cNvSpPr>
          <p:nvPr>
            <p:ph type="ctrTitle" idx="4294967295"/>
          </p:nvPr>
        </p:nvSpPr>
        <p:spPr>
          <a:xfrm>
            <a:off x="7699375" y="198150"/>
            <a:ext cx="731400" cy="1419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r>
              <a:rPr lang="en" sz="800" dirty="0">
                <a:solidFill>
                  <a:schemeClr val="dk2"/>
                </a:solidFill>
              </a:rPr>
              <a:t>AAMB &amp; Co.</a:t>
            </a:r>
            <a:endParaRPr sz="800" dirty="0">
              <a:solidFill>
                <a:schemeClr val="dk2"/>
              </a:solidFill>
            </a:endParaRPr>
          </a:p>
        </p:txBody>
      </p:sp>
      <p:cxnSp>
        <p:nvCxnSpPr>
          <p:cNvPr id="563" name="Google Shape;563;p63"/>
          <p:cNvCxnSpPr>
            <a:stCxn id="562" idx="1"/>
          </p:cNvCxnSpPr>
          <p:nvPr/>
        </p:nvCxnSpPr>
        <p:spPr>
          <a:xfrm rot="10800000">
            <a:off x="713275" y="269100"/>
            <a:ext cx="6986100" cy="0"/>
          </a:xfrm>
          <a:prstGeom prst="straightConnector1">
            <a:avLst/>
          </a:prstGeom>
          <a:noFill/>
          <a:ln w="9525" cap="flat" cmpd="sng">
            <a:solidFill>
              <a:schemeClr val="dk2"/>
            </a:solidFill>
            <a:prstDash val="solid"/>
            <a:round/>
            <a:headEnd type="none" w="med" len="med"/>
            <a:tailEnd type="none" w="med" len="med"/>
          </a:ln>
        </p:spPr>
      </p:cxnSp>
      <p:sp>
        <p:nvSpPr>
          <p:cNvPr id="564" name="Google Shape;564;p63"/>
          <p:cNvSpPr txBox="1">
            <a:spLocks noGrp="1"/>
          </p:cNvSpPr>
          <p:nvPr>
            <p:ph type="ctrTitle" idx="4294967295"/>
          </p:nvPr>
        </p:nvSpPr>
        <p:spPr>
          <a:xfrm>
            <a:off x="713225" y="4803300"/>
            <a:ext cx="731400" cy="1419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800" dirty="0">
                <a:solidFill>
                  <a:schemeClr val="dk2"/>
                </a:solidFill>
              </a:rPr>
              <a:t>SINCE 2024</a:t>
            </a:r>
            <a:endParaRPr sz="800" dirty="0">
              <a:solidFill>
                <a:schemeClr val="dk2"/>
              </a:solidFill>
            </a:endParaRPr>
          </a:p>
        </p:txBody>
      </p:sp>
      <p:cxnSp>
        <p:nvCxnSpPr>
          <p:cNvPr id="565" name="Google Shape;565;p63"/>
          <p:cNvCxnSpPr>
            <a:stCxn id="564" idx="3"/>
          </p:cNvCxnSpPr>
          <p:nvPr/>
        </p:nvCxnSpPr>
        <p:spPr>
          <a:xfrm>
            <a:off x="1444625" y="4874250"/>
            <a:ext cx="6984300" cy="0"/>
          </a:xfrm>
          <a:prstGeom prst="straightConnector1">
            <a:avLst/>
          </a:prstGeom>
          <a:noFill/>
          <a:ln w="9525" cap="flat" cmpd="sng">
            <a:solidFill>
              <a:schemeClr val="dk2"/>
            </a:solidFill>
            <a:prstDash val="solid"/>
            <a:round/>
            <a:headEnd type="none" w="med" len="med"/>
            <a:tailEnd type="none" w="med" len="med"/>
          </a:ln>
        </p:spPr>
      </p:cxnSp>
      <p:sp>
        <p:nvSpPr>
          <p:cNvPr id="566" name="Google Shape;566;p63">
            <a:hlinkClick r:id="rId4" action="ppaction://hlinksldjump"/>
          </p:cNvPr>
          <p:cNvSpPr/>
          <p:nvPr/>
        </p:nvSpPr>
        <p:spPr>
          <a:xfrm>
            <a:off x="8753166" y="2452039"/>
            <a:ext cx="222000" cy="2220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63">
            <a:hlinkClick r:id="rId4" action="ppaction://hlinksldjump"/>
          </p:cNvPr>
          <p:cNvSpPr/>
          <p:nvPr/>
        </p:nvSpPr>
        <p:spPr>
          <a:xfrm>
            <a:off x="8800034" y="2500037"/>
            <a:ext cx="128263" cy="126003"/>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63">
            <a:hlinkClick r:id="" action="ppaction://hlinkshowjump?jump=previousslide"/>
          </p:cNvPr>
          <p:cNvSpPr/>
          <p:nvPr/>
        </p:nvSpPr>
        <p:spPr>
          <a:xfrm rot="-5400000">
            <a:off x="8841708" y="2282123"/>
            <a:ext cx="45000" cy="99900"/>
          </a:xfrm>
          <a:prstGeom prst="chevron">
            <a:avLst>
              <a:gd name="adj" fmla="val 10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63">
            <a:hlinkClick r:id="" action="ppaction://hlinkshowjump?jump=nextslide"/>
          </p:cNvPr>
          <p:cNvSpPr/>
          <p:nvPr/>
        </p:nvSpPr>
        <p:spPr>
          <a:xfrm rot="5400000">
            <a:off x="8835292" y="2755177"/>
            <a:ext cx="57600" cy="99900"/>
          </a:xfrm>
          <a:prstGeom prst="chevron">
            <a:avLst>
              <a:gd name="adj" fmla="val 10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1">
                                            <p:txEl>
                                              <p:pRg st="0" end="0"/>
                                            </p:txEl>
                                          </p:spTgt>
                                        </p:tgtEl>
                                        <p:attrNameLst>
                                          <p:attrName>style.visibility</p:attrName>
                                        </p:attrNameLst>
                                      </p:cBhvr>
                                      <p:to>
                                        <p:strVal val="visible"/>
                                      </p:to>
                                    </p:set>
                                    <p:animEffect transition="in" filter="fade">
                                      <p:cBhvr>
                                        <p:cTn id="7" dur="500"/>
                                        <p:tgtEl>
                                          <p:spTgt spid="5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2E939-C7F4-417D-B12D-0C5FE9574414}"/>
              </a:ext>
            </a:extLst>
          </p:cNvPr>
          <p:cNvSpPr>
            <a:spLocks noGrp="1"/>
          </p:cNvSpPr>
          <p:nvPr>
            <p:ph type="title"/>
          </p:nvPr>
        </p:nvSpPr>
        <p:spPr>
          <a:xfrm>
            <a:off x="613674" y="474802"/>
            <a:ext cx="7704000" cy="457200"/>
          </a:xfrm>
        </p:spPr>
        <p:txBody>
          <a:bodyPr/>
          <a:lstStyle/>
          <a:p>
            <a:pPr algn="ctr"/>
            <a:endParaRPr lang="en-US" dirty="0"/>
          </a:p>
        </p:txBody>
      </p:sp>
      <p:pic>
        <p:nvPicPr>
          <p:cNvPr id="5" name="Picture 4">
            <a:extLst>
              <a:ext uri="{FF2B5EF4-FFF2-40B4-BE49-F238E27FC236}">
                <a16:creationId xmlns:a16="http://schemas.microsoft.com/office/drawing/2014/main" id="{B1841A1E-9483-4F88-B96F-6CEC7E00D873}"/>
              </a:ext>
            </a:extLst>
          </p:cNvPr>
          <p:cNvPicPr>
            <a:picLocks noChangeAspect="1"/>
          </p:cNvPicPr>
          <p:nvPr/>
        </p:nvPicPr>
        <p:blipFill>
          <a:blip r:embed="rId3"/>
          <a:stretch>
            <a:fillRect/>
          </a:stretch>
        </p:blipFill>
        <p:spPr>
          <a:xfrm>
            <a:off x="613674" y="1789108"/>
            <a:ext cx="2204692" cy="2437411"/>
          </a:xfrm>
          <a:prstGeom prst="rect">
            <a:avLst/>
          </a:prstGeom>
        </p:spPr>
      </p:pic>
      <p:sp>
        <p:nvSpPr>
          <p:cNvPr id="6" name="Arrow: Right 5">
            <a:extLst>
              <a:ext uri="{FF2B5EF4-FFF2-40B4-BE49-F238E27FC236}">
                <a16:creationId xmlns:a16="http://schemas.microsoft.com/office/drawing/2014/main" id="{13B24F10-1398-428B-94BA-DDDCD5D5D5F2}"/>
              </a:ext>
            </a:extLst>
          </p:cNvPr>
          <p:cNvSpPr/>
          <p:nvPr/>
        </p:nvSpPr>
        <p:spPr>
          <a:xfrm>
            <a:off x="2892056" y="2339163"/>
            <a:ext cx="1679944" cy="361507"/>
          </a:xfrm>
          <a:prstGeom prst="rightArrow">
            <a:avLst/>
          </a:prstGeom>
          <a:solidFill>
            <a:schemeClr val="accent1">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327B427C-1B24-4AA4-93DB-B18A90C1E05E}"/>
              </a:ext>
            </a:extLst>
          </p:cNvPr>
          <p:cNvPicPr>
            <a:picLocks noChangeAspect="1"/>
          </p:cNvPicPr>
          <p:nvPr/>
        </p:nvPicPr>
        <p:blipFill>
          <a:blip r:embed="rId4"/>
          <a:stretch>
            <a:fillRect/>
          </a:stretch>
        </p:blipFill>
        <p:spPr>
          <a:xfrm>
            <a:off x="3732028" y="3472639"/>
            <a:ext cx="4954806" cy="1218193"/>
          </a:xfrm>
          <a:prstGeom prst="rect">
            <a:avLst/>
          </a:prstGeom>
        </p:spPr>
      </p:pic>
      <p:sp>
        <p:nvSpPr>
          <p:cNvPr id="10" name="TextBox 9">
            <a:extLst>
              <a:ext uri="{FF2B5EF4-FFF2-40B4-BE49-F238E27FC236}">
                <a16:creationId xmlns:a16="http://schemas.microsoft.com/office/drawing/2014/main" id="{B85BD98A-7DF7-4F88-A26D-5C8AA87B238D}"/>
              </a:ext>
            </a:extLst>
          </p:cNvPr>
          <p:cNvSpPr txBox="1"/>
          <p:nvPr/>
        </p:nvSpPr>
        <p:spPr>
          <a:xfrm>
            <a:off x="6690305" y="4730541"/>
            <a:ext cx="1627369" cy="307777"/>
          </a:xfrm>
          <a:prstGeom prst="rect">
            <a:avLst/>
          </a:prstGeom>
          <a:noFill/>
        </p:spPr>
        <p:txBody>
          <a:bodyPr wrap="none" rtlCol="0">
            <a:spAutoFit/>
          </a:bodyPr>
          <a:lstStyle/>
          <a:p>
            <a:r>
              <a:rPr lang="en-US" dirty="0">
                <a:latin typeface="Abhaya Libre" panose="020B0604020202020204" charset="0"/>
                <a:cs typeface="Abhaya Libre" panose="020B0604020202020204" charset="0"/>
              </a:rPr>
              <a:t>HOST ID - 57218252</a:t>
            </a:r>
          </a:p>
        </p:txBody>
      </p:sp>
      <p:sp>
        <p:nvSpPr>
          <p:cNvPr id="11" name="TextBox 10">
            <a:extLst>
              <a:ext uri="{FF2B5EF4-FFF2-40B4-BE49-F238E27FC236}">
                <a16:creationId xmlns:a16="http://schemas.microsoft.com/office/drawing/2014/main" id="{60EB92DF-48D7-4000-8239-D5651653E272}"/>
              </a:ext>
            </a:extLst>
          </p:cNvPr>
          <p:cNvSpPr txBox="1"/>
          <p:nvPr/>
        </p:nvSpPr>
        <p:spPr>
          <a:xfrm>
            <a:off x="7070039" y="2185274"/>
            <a:ext cx="1744388" cy="307777"/>
          </a:xfrm>
          <a:prstGeom prst="rect">
            <a:avLst/>
          </a:prstGeom>
          <a:noFill/>
        </p:spPr>
        <p:txBody>
          <a:bodyPr wrap="none" rtlCol="0">
            <a:spAutoFit/>
          </a:bodyPr>
          <a:lstStyle/>
          <a:p>
            <a:r>
              <a:rPr lang="en-US" dirty="0">
                <a:latin typeface="Abhaya Libre" panose="020B0604020202020204" charset="0"/>
                <a:cs typeface="Abhaya Libre" panose="020B0604020202020204" charset="0"/>
              </a:rPr>
              <a:t>HOST ID - 487012580</a:t>
            </a:r>
          </a:p>
        </p:txBody>
      </p:sp>
      <p:pic>
        <p:nvPicPr>
          <p:cNvPr id="4" name="Picture 3">
            <a:extLst>
              <a:ext uri="{FF2B5EF4-FFF2-40B4-BE49-F238E27FC236}">
                <a16:creationId xmlns:a16="http://schemas.microsoft.com/office/drawing/2014/main" id="{AEB75598-2233-4B34-9AAD-FBEF1DEB0D77}"/>
              </a:ext>
            </a:extLst>
          </p:cNvPr>
          <p:cNvPicPr>
            <a:picLocks noChangeAspect="1"/>
          </p:cNvPicPr>
          <p:nvPr/>
        </p:nvPicPr>
        <p:blipFill>
          <a:blip r:embed="rId5"/>
          <a:stretch>
            <a:fillRect/>
          </a:stretch>
        </p:blipFill>
        <p:spPr>
          <a:xfrm>
            <a:off x="5581232" y="1555984"/>
            <a:ext cx="1488807" cy="1356469"/>
          </a:xfrm>
          <a:prstGeom prst="rect">
            <a:avLst/>
          </a:prstGeom>
        </p:spPr>
      </p:pic>
      <p:sp>
        <p:nvSpPr>
          <p:cNvPr id="12" name="Rectangle: Rounded Corners 11">
            <a:extLst>
              <a:ext uri="{FF2B5EF4-FFF2-40B4-BE49-F238E27FC236}">
                <a16:creationId xmlns:a16="http://schemas.microsoft.com/office/drawing/2014/main" id="{0622024C-A804-4A16-AA1C-6CB83C1C15C1}"/>
              </a:ext>
            </a:extLst>
          </p:cNvPr>
          <p:cNvSpPr/>
          <p:nvPr/>
        </p:nvSpPr>
        <p:spPr>
          <a:xfrm>
            <a:off x="499730" y="173751"/>
            <a:ext cx="8030596" cy="11959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3000" b="1" i="0" u="none" strike="noStrike" kern="0" cap="none" spc="0" normalizeH="0" baseline="0" noProof="0" dirty="0">
                <a:ln>
                  <a:noFill/>
                </a:ln>
                <a:solidFill>
                  <a:srgbClr val="1B1B1B"/>
                </a:solidFill>
                <a:effectLst/>
                <a:uLnTx/>
                <a:uFillTx/>
                <a:latin typeface="Abhaya Libre"/>
                <a:cs typeface="Abhaya Libre"/>
                <a:sym typeface="Abhaya Libre"/>
              </a:rPr>
              <a:t>WHICH HOSTS HAVE HIGHEST NO. OF RENTAL PROPERTIES?</a:t>
            </a:r>
            <a:endParaRPr lang="en-US" sz="3200" b="1" dirty="0">
              <a:solidFill>
                <a:schemeClr val="tx1"/>
              </a:solidFill>
              <a:latin typeface="Abhaya Libre" panose="020B0604020202020204" charset="0"/>
              <a:cs typeface="Abhaya Libre" panose="020B0604020202020204" charset="0"/>
            </a:endParaRPr>
          </a:p>
        </p:txBody>
      </p:sp>
    </p:spTree>
    <p:extLst>
      <p:ext uri="{BB962C8B-B14F-4D97-AF65-F5344CB8AC3E}">
        <p14:creationId xmlns:p14="http://schemas.microsoft.com/office/powerpoint/2010/main" val="403489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49D6E-44FD-48FD-8115-8EBFA92D90DF}"/>
              </a:ext>
            </a:extLst>
          </p:cNvPr>
          <p:cNvSpPr>
            <a:spLocks noGrp="1"/>
          </p:cNvSpPr>
          <p:nvPr>
            <p:ph type="title"/>
          </p:nvPr>
        </p:nvSpPr>
        <p:spPr>
          <a:xfrm>
            <a:off x="634940" y="332486"/>
            <a:ext cx="7704000" cy="457200"/>
          </a:xfrm>
        </p:spPr>
        <p:txBody>
          <a:bodyPr/>
          <a:lstStyle/>
          <a:p>
            <a:pPr algn="ctr"/>
            <a:endParaRPr lang="en-US" dirty="0"/>
          </a:p>
        </p:txBody>
      </p:sp>
      <p:sp>
        <p:nvSpPr>
          <p:cNvPr id="7" name="Freeform: Shape 6">
            <a:extLst>
              <a:ext uri="{FF2B5EF4-FFF2-40B4-BE49-F238E27FC236}">
                <a16:creationId xmlns:a16="http://schemas.microsoft.com/office/drawing/2014/main" id="{DD905709-1EC8-4696-B664-428D0296701C}"/>
              </a:ext>
            </a:extLst>
          </p:cNvPr>
          <p:cNvSpPr/>
          <p:nvPr/>
        </p:nvSpPr>
        <p:spPr>
          <a:xfrm>
            <a:off x="1865104" y="1941868"/>
            <a:ext cx="3514133" cy="1994181"/>
          </a:xfrm>
          <a:custGeom>
            <a:avLst/>
            <a:gdLst>
              <a:gd name="connsiteX0" fmla="*/ 176347 w 3514133"/>
              <a:gd name="connsiteY0" fmla="*/ 14523 h 1994181"/>
              <a:gd name="connsiteX1" fmla="*/ 1792496 w 3514133"/>
              <a:gd name="connsiteY1" fmla="*/ 290969 h 1994181"/>
              <a:gd name="connsiteX2" fmla="*/ 16859 w 3514133"/>
              <a:gd name="connsiteY2" fmla="*/ 1992179 h 1994181"/>
              <a:gd name="connsiteX3" fmla="*/ 3100301 w 3514133"/>
              <a:gd name="connsiteY3" fmla="*/ 631211 h 1994181"/>
              <a:gd name="connsiteX4" fmla="*/ 3398012 w 3514133"/>
              <a:gd name="connsiteY4" fmla="*/ 471723 h 1994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133" h="1994181">
                <a:moveTo>
                  <a:pt x="176347" y="14523"/>
                </a:moveTo>
                <a:cubicBezTo>
                  <a:pt x="997712" y="-12059"/>
                  <a:pt x="1819077" y="-38640"/>
                  <a:pt x="1792496" y="290969"/>
                </a:cubicBezTo>
                <a:cubicBezTo>
                  <a:pt x="1765915" y="620578"/>
                  <a:pt x="-201108" y="1935472"/>
                  <a:pt x="16859" y="1992179"/>
                </a:cubicBezTo>
                <a:cubicBezTo>
                  <a:pt x="234826" y="2048886"/>
                  <a:pt x="2536776" y="884620"/>
                  <a:pt x="3100301" y="631211"/>
                </a:cubicBezTo>
                <a:cubicBezTo>
                  <a:pt x="3663826" y="377802"/>
                  <a:pt x="3530919" y="424762"/>
                  <a:pt x="3398012" y="47172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281A9CA-4568-496A-867E-17A31A063421}"/>
              </a:ext>
            </a:extLst>
          </p:cNvPr>
          <p:cNvPicPr>
            <a:picLocks noChangeAspect="1"/>
          </p:cNvPicPr>
          <p:nvPr/>
        </p:nvPicPr>
        <p:blipFill>
          <a:blip r:embed="rId3"/>
          <a:stretch>
            <a:fillRect/>
          </a:stretch>
        </p:blipFill>
        <p:spPr>
          <a:xfrm>
            <a:off x="1710420" y="1401714"/>
            <a:ext cx="5723160" cy="3574504"/>
          </a:xfrm>
          <a:prstGeom prst="rect">
            <a:avLst/>
          </a:prstGeom>
        </p:spPr>
      </p:pic>
      <p:sp>
        <p:nvSpPr>
          <p:cNvPr id="5" name="Rectangle: Rounded Corners 4">
            <a:extLst>
              <a:ext uri="{FF2B5EF4-FFF2-40B4-BE49-F238E27FC236}">
                <a16:creationId xmlns:a16="http://schemas.microsoft.com/office/drawing/2014/main" id="{6C043442-4CF8-4287-A98C-F01BA00F72A9}"/>
              </a:ext>
            </a:extLst>
          </p:cNvPr>
          <p:cNvSpPr/>
          <p:nvPr/>
        </p:nvSpPr>
        <p:spPr>
          <a:xfrm>
            <a:off x="478464" y="255072"/>
            <a:ext cx="7942522" cy="10692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3000" b="1" i="0" u="none" strike="noStrike" kern="0" cap="none" spc="0" normalizeH="0" baseline="0" noProof="0" dirty="0">
                <a:ln>
                  <a:noFill/>
                </a:ln>
                <a:solidFill>
                  <a:srgbClr val="1B1B1B"/>
                </a:solidFill>
                <a:effectLst/>
                <a:uLnTx/>
                <a:uFillTx/>
                <a:latin typeface="Abhaya Libre"/>
                <a:cs typeface="Abhaya Libre"/>
                <a:sym typeface="Abhaya Libre"/>
              </a:rPr>
              <a:t>WHICH NEIGHBORHOODS HOST THE MOST LISTINGS?</a:t>
            </a:r>
            <a:endParaRPr lang="en-US" sz="3200" b="1" dirty="0">
              <a:solidFill>
                <a:schemeClr val="tx1"/>
              </a:solidFill>
              <a:latin typeface="Abhaya Libre" panose="020B0604020202020204" charset="0"/>
              <a:cs typeface="Abhaya Libre" panose="020B0604020202020204" charset="0"/>
            </a:endParaRPr>
          </a:p>
        </p:txBody>
      </p:sp>
      <p:sp>
        <p:nvSpPr>
          <p:cNvPr id="3" name="Oval 2">
            <a:extLst>
              <a:ext uri="{FF2B5EF4-FFF2-40B4-BE49-F238E27FC236}">
                <a16:creationId xmlns:a16="http://schemas.microsoft.com/office/drawing/2014/main" id="{B9CF310C-F873-44A0-8113-AC5D13FF8AC6}"/>
              </a:ext>
            </a:extLst>
          </p:cNvPr>
          <p:cNvSpPr/>
          <p:nvPr/>
        </p:nvSpPr>
        <p:spPr>
          <a:xfrm>
            <a:off x="2243470" y="4358238"/>
            <a:ext cx="723014" cy="3666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053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E5952-5A97-4304-BD3B-A436DEB990DE}"/>
              </a:ext>
            </a:extLst>
          </p:cNvPr>
          <p:cNvSpPr>
            <a:spLocks noGrp="1"/>
          </p:cNvSpPr>
          <p:nvPr>
            <p:ph type="title"/>
          </p:nvPr>
        </p:nvSpPr>
        <p:spPr>
          <a:xfrm>
            <a:off x="720000" y="1990508"/>
            <a:ext cx="7704000" cy="457200"/>
          </a:xfrm>
        </p:spPr>
        <p:txBody>
          <a:bodyPr/>
          <a:lstStyle/>
          <a:p>
            <a:pPr algn="ctr"/>
            <a:endParaRPr lang="en-US" dirty="0"/>
          </a:p>
        </p:txBody>
      </p:sp>
      <p:sp>
        <p:nvSpPr>
          <p:cNvPr id="5" name="Rectangle: Rounded Corners 4">
            <a:extLst>
              <a:ext uri="{FF2B5EF4-FFF2-40B4-BE49-F238E27FC236}">
                <a16:creationId xmlns:a16="http://schemas.microsoft.com/office/drawing/2014/main" id="{E7E84524-A9EA-4995-AA25-EE77B85A7091}"/>
              </a:ext>
            </a:extLst>
          </p:cNvPr>
          <p:cNvSpPr/>
          <p:nvPr/>
        </p:nvSpPr>
        <p:spPr>
          <a:xfrm>
            <a:off x="627320" y="1527991"/>
            <a:ext cx="8144540" cy="13822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3000" b="1" i="0" u="none" strike="noStrike" kern="0" cap="none" spc="0" normalizeH="0" baseline="0" noProof="0" dirty="0">
                <a:ln>
                  <a:noFill/>
                </a:ln>
                <a:solidFill>
                  <a:srgbClr val="1B1B1B"/>
                </a:solidFill>
                <a:effectLst/>
                <a:uLnTx/>
                <a:uFillTx/>
                <a:latin typeface="Abhaya Libre"/>
                <a:cs typeface="Abhaya Libre"/>
                <a:sym typeface="Abhaya Libre"/>
              </a:rPr>
              <a:t>WHICH PROPERTY TYPES RECEIVE THE MOST POSITIVE REVIEWS?</a:t>
            </a:r>
            <a:endParaRPr lang="en-US" sz="3200" b="1" dirty="0">
              <a:solidFill>
                <a:schemeClr val="tx1"/>
              </a:solidFill>
              <a:latin typeface="Abhaya Libre" panose="020B0604020202020204" charset="0"/>
              <a:cs typeface="Abhaya Libre" panose="020B0604020202020204" charset="0"/>
            </a:endParaRPr>
          </a:p>
        </p:txBody>
      </p:sp>
    </p:spTree>
    <p:extLst>
      <p:ext uri="{BB962C8B-B14F-4D97-AF65-F5344CB8AC3E}">
        <p14:creationId xmlns:p14="http://schemas.microsoft.com/office/powerpoint/2010/main" val="3646937254"/>
      </p:ext>
    </p:extLst>
  </p:cSld>
  <p:clrMapOvr>
    <a:masterClrMapping/>
  </p:clrMapOvr>
</p:sld>
</file>

<file path=ppt/theme/theme1.xml><?xml version="1.0" encoding="utf-8"?>
<a:theme xmlns:a="http://schemas.openxmlformats.org/drawingml/2006/main" name="Hotel Chain Company Profile by Slidesgo">
  <a:themeElements>
    <a:clrScheme name="Simple Light">
      <a:dk1>
        <a:srgbClr val="1B1B1B"/>
      </a:dk1>
      <a:lt1>
        <a:srgbClr val="F4EAE5"/>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1B1B1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821</TotalTime>
  <Words>598</Words>
  <Application>Microsoft Office PowerPoint</Application>
  <PresentationFormat>On-screen Show (16:9)</PresentationFormat>
  <Paragraphs>125</Paragraphs>
  <Slides>20</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Lexend Mega</vt:lpstr>
      <vt:lpstr>Abhaya Libre</vt:lpstr>
      <vt:lpstr>Arial</vt:lpstr>
      <vt:lpstr>Roboto Condensed Light</vt:lpstr>
      <vt:lpstr>Raleway ExtraBold</vt:lpstr>
      <vt:lpstr>Nanum Gothic</vt:lpstr>
      <vt:lpstr>Raleway</vt:lpstr>
      <vt:lpstr>Hotel Chain Company Profile by Slidesgo</vt:lpstr>
      <vt:lpstr>MARKET ANALYSIS -AIRBNB CAPE TOWN</vt:lpstr>
      <vt:lpstr>OUR TEAM</vt:lpstr>
      <vt:lpstr>·03·</vt:lpstr>
      <vt:lpstr>DATA OVERVIEW</vt:lpstr>
      <vt:lpstr>DATA OVERVIEW</vt:lpstr>
      <vt:lpstr>MARKET ANALYSIS</vt:lpstr>
      <vt:lpstr>PowerPoint Presentation</vt:lpstr>
      <vt:lpstr>PowerPoint Presentation</vt:lpstr>
      <vt:lpstr>PowerPoint Presentation</vt:lpstr>
      <vt:lpstr>PowerPoint Presentation</vt:lpstr>
      <vt:lpstr>WHICH PROPERTY TYPES RECEIVE THE MOST POSITIVE REVIEWS?</vt:lpstr>
      <vt:lpstr>WHICH PROPERTY TYPES RECEIVE THE MOST POSITIVE REVIEWS?</vt:lpstr>
      <vt:lpstr>PowerPoint Presentation</vt:lpstr>
      <vt:lpstr>OUR PROCESS</vt:lpstr>
      <vt:lpstr>HOW MUCH REVENUE DO SUCCESSFUL HOSTS GENERATE?</vt:lpstr>
      <vt:lpstr>INVESTMENT RECOMMENDATION</vt:lpstr>
      <vt:lpstr>ROAD MAP TO BEST INVESTMENT</vt:lpstr>
      <vt:lpstr>RECOMMENDED INVESTMENT:  Modern Villa with Rooftop Deck &amp; Table Mountain Vi</vt:lpstr>
      <vt:lpstr>LIMITATIONS/SUGGESTIONS</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AIRBNB CAPE TOWN</dc:title>
  <dc:creator>User</dc:creator>
  <cp:lastModifiedBy>User</cp:lastModifiedBy>
  <cp:revision>70</cp:revision>
  <dcterms:modified xsi:type="dcterms:W3CDTF">2024-09-30T13:13:18Z</dcterms:modified>
</cp:coreProperties>
</file>